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67" r:id="rId6"/>
    <p:sldId id="259" r:id="rId7"/>
    <p:sldId id="260" r:id="rId8"/>
    <p:sldId id="261" r:id="rId9"/>
    <p:sldId id="262" r:id="rId10"/>
    <p:sldId id="268" r:id="rId11"/>
  </p:sldIdLst>
  <p:sldSz cx="6858000" cy="9906000" type="A4"/>
  <p:notesSz cx="6858000" cy="9144000"/>
  <p:embeddedFontLst>
    <p:embeddedFont>
      <p:font typeface="Comic Sans MS" panose="030F0702030302020204" pitchFamily="66" charset="0"/>
      <p:regular r:id="rId12"/>
      <p:bold r:id="rId13"/>
      <p:italic r:id="rId14"/>
      <p:boldItalic r:id="rId15"/>
    </p:embeddedFont>
    <p:embeddedFont>
      <p:font typeface="Kristen ITC" panose="03050502040202030202" pitchFamily="66" charset="0"/>
      <p:regular r:id="rId16"/>
    </p:embeddedFont>
    <p:embeddedFont>
      <p:font typeface="Momopresentation Updated 2" panose="02000503000000000000" pitchFamily="2" charset="0"/>
      <p:regular r:id="rId17"/>
    </p:embeddedFont>
    <p:embeddedFont>
      <p:font typeface="Pangolin" panose="00000500000000000000" pitchFamily="2" charset="0"/>
      <p:regular r:id="rId18"/>
    </p:embeddedFont>
    <p:embeddedFont>
      <p:font typeface="Segoe Script" panose="030B0504020000000003" pitchFamily="66" charset="0"/>
      <p:regular r:id="rId19"/>
      <p:bold r:id="rId20"/>
    </p:embeddedFont>
    <p:embeddedFont>
      <p:font typeface="Segoe UI" panose="020B0502040204020203" pitchFamily="34" charset="0"/>
      <p:regular r:id="rId21"/>
      <p:bold r:id="rId22"/>
      <p:italic r:id="rId23"/>
      <p:boldItalic r:id="rId24"/>
    </p:embeddedFont>
    <p:embeddedFont>
      <p:font typeface="Source Sans Pro" panose="020B0503030403020204" pitchFamily="34" charset="0"/>
      <p:regular r:id="rId25"/>
      <p:bold r:id="rId26"/>
      <p:italic r:id="rId27"/>
      <p:boldItalic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E21066-5CBC-E5A7-BE16-7ECA22EAB431}" name="Boucher Magdalena" initials="BM" userId="S::mboucher@fhstp.ac.at::3b3beade-24cc-4d73-b82b-c0fcc41b489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8175C1-E4B7-4E5D-81E8-4EC95D3E3221}" v="82" dt="2024-04-18T16:14:24.0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6374" autoAdjust="0"/>
  </p:normalViewPr>
  <p:slideViewPr>
    <p:cSldViewPr snapToGrid="0">
      <p:cViewPr>
        <p:scale>
          <a:sx n="112" d="100"/>
          <a:sy n="112" d="100"/>
        </p:scale>
        <p:origin x="2280" y="24"/>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customXml" Target="../customXml/item3.xml"/><Relationship Id="rId21" Type="http://schemas.openxmlformats.org/officeDocument/2006/relationships/font" Target="fonts/font10.fntdata"/><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3.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slide" Target="slides/slide6.xml"/><Relationship Id="rId19" Type="http://schemas.openxmlformats.org/officeDocument/2006/relationships/font" Target="fonts/font8.fntdata"/><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viewProps" Target="viewProps.xml"/><Relationship Id="rId35"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B66E595D-7349-4E50-87B2-1B1BB6599A44}"/>
    <pc:docChg chg="undo custSel modSld">
      <pc:chgData name="de-Jesus-Oliveira Victor-Adriel" userId="a708fc36-3c1b-42ab-b5e9-2e1fa3c6605e" providerId="ADAL" clId="{B66E595D-7349-4E50-87B2-1B1BB6599A44}" dt="2023-06-13T12:17:32.189" v="2035" actId="478"/>
      <pc:docMkLst>
        <pc:docMk/>
      </pc:docMkLst>
      <pc:sldChg chg="addSp modSp mod">
        <pc:chgData name="de-Jesus-Oliveira Victor-Adriel" userId="a708fc36-3c1b-42ab-b5e9-2e1fa3c6605e" providerId="ADAL" clId="{B66E595D-7349-4E50-87B2-1B1BB6599A44}" dt="2023-06-05T17:03:30.142" v="1979" actId="962"/>
        <pc:sldMkLst>
          <pc:docMk/>
          <pc:sldMk cId="1310685907" sldId="259"/>
        </pc:sldMkLst>
        <pc:spChg chg="mod ord">
          <ac:chgData name="de-Jesus-Oliveira Victor-Adriel" userId="a708fc36-3c1b-42ab-b5e9-2e1fa3c6605e" providerId="ADAL" clId="{B66E595D-7349-4E50-87B2-1B1BB6599A44}" dt="2023-06-05T16:09:41.965" v="695" actId="166"/>
          <ac:spMkLst>
            <pc:docMk/>
            <pc:sldMk cId="1310685907" sldId="259"/>
            <ac:spMk id="2" creationId="{09A0D47D-F557-D34E-5FE2-794831DDB219}"/>
          </ac:spMkLst>
        </pc:spChg>
        <pc:spChg chg="add mod">
          <ac:chgData name="de-Jesus-Oliveira Victor-Adriel" userId="a708fc36-3c1b-42ab-b5e9-2e1fa3c6605e" providerId="ADAL" clId="{B66E595D-7349-4E50-87B2-1B1BB6599A44}" dt="2023-06-05T17:03:30.142" v="1979" actId="962"/>
          <ac:spMkLst>
            <pc:docMk/>
            <pc:sldMk cId="1310685907" sldId="259"/>
            <ac:spMk id="3" creationId="{E9DEE957-2CEF-6557-109F-02E227D02B2A}"/>
          </ac:spMkLst>
        </pc:spChg>
        <pc:spChg chg="mod ord">
          <ac:chgData name="de-Jesus-Oliveira Victor-Adriel" userId="a708fc36-3c1b-42ab-b5e9-2e1fa3c6605e" providerId="ADAL" clId="{B66E595D-7349-4E50-87B2-1B1BB6599A44}" dt="2023-06-05T16:09:44.608" v="696" actId="166"/>
          <ac:spMkLst>
            <pc:docMk/>
            <pc:sldMk cId="1310685907" sldId="259"/>
            <ac:spMk id="12" creationId="{DC92D0BD-A8C1-4465-A69C-8E46D27F16A3}"/>
          </ac:spMkLst>
        </pc:spChg>
        <pc:spChg chg="mod ord">
          <ac:chgData name="de-Jesus-Oliveira Victor-Adriel" userId="a708fc36-3c1b-42ab-b5e9-2e1fa3c6605e" providerId="ADAL" clId="{B66E595D-7349-4E50-87B2-1B1BB6599A44}" dt="2023-06-05T16:09:47.737" v="698" actId="166"/>
          <ac:spMkLst>
            <pc:docMk/>
            <pc:sldMk cId="1310685907" sldId="259"/>
            <ac:spMk id="13" creationId="{CCCEDD10-4885-4751-AC24-8FB3D31ED69E}"/>
          </ac:spMkLst>
        </pc:spChg>
        <pc:spChg chg="mod ord">
          <ac:chgData name="de-Jesus-Oliveira Victor-Adriel" userId="a708fc36-3c1b-42ab-b5e9-2e1fa3c6605e" providerId="ADAL" clId="{B66E595D-7349-4E50-87B2-1B1BB6599A44}" dt="2023-06-05T16:09:46.622" v="697" actId="166"/>
          <ac:spMkLst>
            <pc:docMk/>
            <pc:sldMk cId="1310685907" sldId="259"/>
            <ac:spMk id="14" creationId="{824B6FC0-8E52-49E0-A42F-5819DA76490E}"/>
          </ac:spMkLst>
        </pc:spChg>
        <pc:spChg chg="mod ord">
          <ac:chgData name="de-Jesus-Oliveira Victor-Adriel" userId="a708fc36-3c1b-42ab-b5e9-2e1fa3c6605e" providerId="ADAL" clId="{B66E595D-7349-4E50-87B2-1B1BB6599A44}" dt="2023-06-05T16:09:49.298" v="699" actId="166"/>
          <ac:spMkLst>
            <pc:docMk/>
            <pc:sldMk cId="1310685907" sldId="259"/>
            <ac:spMk id="15" creationId="{1FC76032-6472-42A7-9F81-6EDD70FC8732}"/>
          </ac:spMkLst>
        </pc:spChg>
        <pc:spChg chg="mod">
          <ac:chgData name="de-Jesus-Oliveira Victor-Adriel" userId="a708fc36-3c1b-42ab-b5e9-2e1fa3c6605e" providerId="ADAL" clId="{B66E595D-7349-4E50-87B2-1B1BB6599A44}" dt="2023-06-05T17:03:30.142" v="1979" actId="962"/>
          <ac:spMkLst>
            <pc:docMk/>
            <pc:sldMk cId="1310685907" sldId="259"/>
            <ac:spMk id="16" creationId="{D98AB754-7F8D-47AB-9849-0C630D4E2A37}"/>
          </ac:spMkLst>
        </pc:spChg>
        <pc:spChg chg="mod ord">
          <ac:chgData name="de-Jesus-Oliveira Victor-Adriel" userId="a708fc36-3c1b-42ab-b5e9-2e1fa3c6605e" providerId="ADAL" clId="{B66E595D-7349-4E50-87B2-1B1BB6599A44}" dt="2023-06-05T16:09:50.474" v="700" actId="166"/>
          <ac:spMkLst>
            <pc:docMk/>
            <pc:sldMk cId="1310685907" sldId="259"/>
            <ac:spMk id="17" creationId="{06E55F0D-1374-442B-8C82-48FCEA4796A4}"/>
          </ac:spMkLst>
        </pc:spChg>
        <pc:spChg chg="mod">
          <ac:chgData name="de-Jesus-Oliveira Victor-Adriel" userId="a708fc36-3c1b-42ab-b5e9-2e1fa3c6605e" providerId="ADAL" clId="{B66E595D-7349-4E50-87B2-1B1BB6599A44}" dt="2023-06-05T17:03:30.142" v="1979" actId="962"/>
          <ac:spMkLst>
            <pc:docMk/>
            <pc:sldMk cId="1310685907" sldId="259"/>
            <ac:spMk id="18" creationId="{D3753364-03D6-4504-AF86-3C6386201356}"/>
          </ac:spMkLst>
        </pc:spChg>
        <pc:spChg chg="mod ord">
          <ac:chgData name="de-Jesus-Oliveira Victor-Adriel" userId="a708fc36-3c1b-42ab-b5e9-2e1fa3c6605e" providerId="ADAL" clId="{B66E595D-7349-4E50-87B2-1B1BB6599A44}" dt="2023-06-05T16:09:52.012" v="701" actId="166"/>
          <ac:spMkLst>
            <pc:docMk/>
            <pc:sldMk cId="1310685907" sldId="259"/>
            <ac:spMk id="19" creationId="{EAFCC845-7912-40D3-ABE8-DEC2E9DD0B0B}"/>
          </ac:spMkLst>
        </pc:spChg>
        <pc:spChg chg="mod">
          <ac:chgData name="de-Jesus-Oliveira Victor-Adriel" userId="a708fc36-3c1b-42ab-b5e9-2e1fa3c6605e" providerId="ADAL" clId="{B66E595D-7349-4E50-87B2-1B1BB6599A44}" dt="2023-06-05T17:03:30.142" v="1979" actId="962"/>
          <ac:spMkLst>
            <pc:docMk/>
            <pc:sldMk cId="1310685907" sldId="259"/>
            <ac:spMk id="20" creationId="{B107FC39-4B7B-4BCB-9353-70A3FCE1797E}"/>
          </ac:spMkLst>
        </pc:spChg>
        <pc:spChg chg="mod">
          <ac:chgData name="de-Jesus-Oliveira Victor-Adriel" userId="a708fc36-3c1b-42ab-b5e9-2e1fa3c6605e" providerId="ADAL" clId="{B66E595D-7349-4E50-87B2-1B1BB6599A44}" dt="2023-06-05T17:03:30.142" v="1979" actId="962"/>
          <ac:spMkLst>
            <pc:docMk/>
            <pc:sldMk cId="1310685907" sldId="259"/>
            <ac:spMk id="21" creationId="{F63E92B6-82EA-4E11-9B05-0B23208E6560}"/>
          </ac:spMkLst>
        </pc:spChg>
        <pc:spChg chg="mod">
          <ac:chgData name="de-Jesus-Oliveira Victor-Adriel" userId="a708fc36-3c1b-42ab-b5e9-2e1fa3c6605e" providerId="ADAL" clId="{B66E595D-7349-4E50-87B2-1B1BB6599A44}" dt="2023-06-05T17:03:30.142" v="1979" actId="962"/>
          <ac:spMkLst>
            <pc:docMk/>
            <pc:sldMk cId="1310685907" sldId="259"/>
            <ac:spMk id="22" creationId="{B4598410-61C9-488A-B32C-A874D97B4346}"/>
          </ac:spMkLst>
        </pc:spChg>
        <pc:spChg chg="mod">
          <ac:chgData name="de-Jesus-Oliveira Victor-Adriel" userId="a708fc36-3c1b-42ab-b5e9-2e1fa3c6605e" providerId="ADAL" clId="{B66E595D-7349-4E50-87B2-1B1BB6599A44}" dt="2023-06-05T17:03:30.142" v="1979" actId="962"/>
          <ac:spMkLst>
            <pc:docMk/>
            <pc:sldMk cId="1310685907" sldId="259"/>
            <ac:spMk id="23" creationId="{315C8446-0F5A-4DB2-BE3E-B51E6F77BE03}"/>
          </ac:spMkLst>
        </pc:spChg>
        <pc:spChg chg="mod ord">
          <ac:chgData name="de-Jesus-Oliveira Victor-Adriel" userId="a708fc36-3c1b-42ab-b5e9-2e1fa3c6605e" providerId="ADAL" clId="{B66E595D-7349-4E50-87B2-1B1BB6599A44}" dt="2023-06-05T17:03:30.142" v="1979" actId="962"/>
          <ac:spMkLst>
            <pc:docMk/>
            <pc:sldMk cId="1310685907" sldId="259"/>
            <ac:spMk id="24" creationId="{70E94346-53CB-4F95-A814-435DF2CE71B5}"/>
          </ac:spMkLst>
        </pc:spChg>
        <pc:spChg chg="mod">
          <ac:chgData name="de-Jesus-Oliveira Victor-Adriel" userId="a708fc36-3c1b-42ab-b5e9-2e1fa3c6605e" providerId="ADAL" clId="{B66E595D-7349-4E50-87B2-1B1BB6599A44}" dt="2023-06-05T17:03:30.142" v="1979" actId="962"/>
          <ac:spMkLst>
            <pc:docMk/>
            <pc:sldMk cId="1310685907" sldId="259"/>
            <ac:spMk id="25" creationId="{4CAC2F2D-700C-409F-9F7A-D860B7C9AD33}"/>
          </ac:spMkLst>
        </pc:spChg>
        <pc:spChg chg="mod ord">
          <ac:chgData name="de-Jesus-Oliveira Victor-Adriel" userId="a708fc36-3c1b-42ab-b5e9-2e1fa3c6605e" providerId="ADAL" clId="{B66E595D-7349-4E50-87B2-1B1BB6599A44}" dt="2023-06-05T16:09:53.572" v="702" actId="166"/>
          <ac:spMkLst>
            <pc:docMk/>
            <pc:sldMk cId="1310685907" sldId="259"/>
            <ac:spMk id="26" creationId="{B6037A6F-86BA-497F-AF88-9A18F21E9A4B}"/>
          </ac:spMkLst>
        </pc:spChg>
        <pc:spChg chg="mod ord">
          <ac:chgData name="de-Jesus-Oliveira Victor-Adriel" userId="a708fc36-3c1b-42ab-b5e9-2e1fa3c6605e" providerId="ADAL" clId="{B66E595D-7349-4E50-87B2-1B1BB6599A44}" dt="2023-06-05T16:09:55.891" v="703" actId="166"/>
          <ac:spMkLst>
            <pc:docMk/>
            <pc:sldMk cId="1310685907" sldId="259"/>
            <ac:spMk id="27" creationId="{B7B59CE9-42CA-4364-836F-E0CA5AD66EC0}"/>
          </ac:spMkLst>
        </pc:spChg>
        <pc:spChg chg="mod ord">
          <ac:chgData name="de-Jesus-Oliveira Victor-Adriel" userId="a708fc36-3c1b-42ab-b5e9-2e1fa3c6605e" providerId="ADAL" clId="{B66E595D-7349-4E50-87B2-1B1BB6599A44}" dt="2023-06-05T16:09:59.070" v="704" actId="166"/>
          <ac:spMkLst>
            <pc:docMk/>
            <pc:sldMk cId="1310685907" sldId="259"/>
            <ac:spMk id="29" creationId="{461F8110-EB40-4652-9204-0B7E3CE13507}"/>
          </ac:spMkLst>
        </pc:spChg>
        <pc:spChg chg="mod ord">
          <ac:chgData name="de-Jesus-Oliveira Victor-Adriel" userId="a708fc36-3c1b-42ab-b5e9-2e1fa3c6605e" providerId="ADAL" clId="{B66E595D-7349-4E50-87B2-1B1BB6599A44}" dt="2023-06-05T16:10:00.831" v="705" actId="166"/>
          <ac:spMkLst>
            <pc:docMk/>
            <pc:sldMk cId="1310685907" sldId="259"/>
            <ac:spMk id="30" creationId="{1C881E28-81CC-43CA-B8EA-1F672F1D4615}"/>
          </ac:spMkLst>
        </pc:spChg>
        <pc:spChg chg="mod ord">
          <ac:chgData name="de-Jesus-Oliveira Victor-Adriel" userId="a708fc36-3c1b-42ab-b5e9-2e1fa3c6605e" providerId="ADAL" clId="{B66E595D-7349-4E50-87B2-1B1BB6599A44}" dt="2023-06-05T16:10:02.549" v="706" actId="166"/>
          <ac:spMkLst>
            <pc:docMk/>
            <pc:sldMk cId="1310685907" sldId="259"/>
            <ac:spMk id="31" creationId="{E051E2C7-DC20-4060-B695-6707A6508000}"/>
          </ac:spMkLst>
        </pc:spChg>
        <pc:spChg chg="mod ord">
          <ac:chgData name="de-Jesus-Oliveira Victor-Adriel" userId="a708fc36-3c1b-42ab-b5e9-2e1fa3c6605e" providerId="ADAL" clId="{B66E595D-7349-4E50-87B2-1B1BB6599A44}" dt="2023-06-05T16:23:30.254" v="977" actId="20577"/>
          <ac:spMkLst>
            <pc:docMk/>
            <pc:sldMk cId="1310685907" sldId="259"/>
            <ac:spMk id="32" creationId="{B53E7053-BA1E-4399-9E83-539B44F36339}"/>
          </ac:spMkLst>
        </pc:spChg>
        <pc:spChg chg="mod ord">
          <ac:chgData name="de-Jesus-Oliveira Victor-Adriel" userId="a708fc36-3c1b-42ab-b5e9-2e1fa3c6605e" providerId="ADAL" clId="{B66E595D-7349-4E50-87B2-1B1BB6599A44}" dt="2023-06-05T16:10:05.952" v="708" actId="166"/>
          <ac:spMkLst>
            <pc:docMk/>
            <pc:sldMk cId="1310685907" sldId="259"/>
            <ac:spMk id="33" creationId="{5ED9E0F0-71E0-4370-A870-8E0A52A50FAA}"/>
          </ac:spMkLst>
        </pc:spChg>
        <pc:picChg chg="mod">
          <ac:chgData name="de-Jesus-Oliveira Victor-Adriel" userId="a708fc36-3c1b-42ab-b5e9-2e1fa3c6605e" providerId="ADAL" clId="{B66E595D-7349-4E50-87B2-1B1BB6599A44}" dt="2023-06-05T17:03:30.142" v="1979" actId="962"/>
          <ac:picMkLst>
            <pc:docMk/>
            <pc:sldMk cId="1310685907" sldId="259"/>
            <ac:picMk id="6" creationId="{5F053061-5E30-451B-A001-0DDE4A07D110}"/>
          </ac:picMkLst>
        </pc:picChg>
      </pc:sldChg>
      <pc:sldChg chg="addSp delSp modSp mod">
        <pc:chgData name="de-Jesus-Oliveira Victor-Adriel" userId="a708fc36-3c1b-42ab-b5e9-2e1fa3c6605e" providerId="ADAL" clId="{B66E595D-7349-4E50-87B2-1B1BB6599A44}" dt="2023-06-05T17:08:26.433" v="2003" actId="113"/>
        <pc:sldMkLst>
          <pc:docMk/>
          <pc:sldMk cId="4091270383" sldId="260"/>
        </pc:sldMkLst>
        <pc:spChg chg="mod ord">
          <ac:chgData name="de-Jesus-Oliveira Victor-Adriel" userId="a708fc36-3c1b-42ab-b5e9-2e1fa3c6605e" providerId="ADAL" clId="{B66E595D-7349-4E50-87B2-1B1BB6599A44}" dt="2023-06-05T16:29:40.308" v="1127" actId="166"/>
          <ac:spMkLst>
            <pc:docMk/>
            <pc:sldMk cId="4091270383" sldId="260"/>
            <ac:spMk id="2" creationId="{5C375986-88DB-DC33-6102-BCFFFD35BEDE}"/>
          </ac:spMkLst>
        </pc:spChg>
        <pc:spChg chg="mod">
          <ac:chgData name="de-Jesus-Oliveira Victor-Adriel" userId="a708fc36-3c1b-42ab-b5e9-2e1fa3c6605e" providerId="ADAL" clId="{B66E595D-7349-4E50-87B2-1B1BB6599A44}" dt="2023-06-05T17:03:50.610" v="1980" actId="962"/>
          <ac:spMkLst>
            <pc:docMk/>
            <pc:sldMk cId="4091270383" sldId="260"/>
            <ac:spMk id="4" creationId="{9031E1E4-C304-4F01-BA61-8E8366E283AA}"/>
          </ac:spMkLst>
        </pc:spChg>
        <pc:spChg chg="mod">
          <ac:chgData name="de-Jesus-Oliveira Victor-Adriel" userId="a708fc36-3c1b-42ab-b5e9-2e1fa3c6605e" providerId="ADAL" clId="{B66E595D-7349-4E50-87B2-1B1BB6599A44}" dt="2023-06-05T17:03:50.610" v="1980" actId="962"/>
          <ac:spMkLst>
            <pc:docMk/>
            <pc:sldMk cId="4091270383" sldId="260"/>
            <ac:spMk id="5" creationId="{B67031F7-8C52-4BC4-B9C5-8E70100AC0F7}"/>
          </ac:spMkLst>
        </pc:spChg>
        <pc:spChg chg="mod">
          <ac:chgData name="de-Jesus-Oliveira Victor-Adriel" userId="a708fc36-3c1b-42ab-b5e9-2e1fa3c6605e" providerId="ADAL" clId="{B66E595D-7349-4E50-87B2-1B1BB6599A44}" dt="2023-06-05T17:03:50.610" v="1980" actId="962"/>
          <ac:spMkLst>
            <pc:docMk/>
            <pc:sldMk cId="4091270383" sldId="260"/>
            <ac:spMk id="6" creationId="{C09E96E0-270D-4E43-A18D-B50D9F3EC858}"/>
          </ac:spMkLst>
        </pc:spChg>
        <pc:spChg chg="mod">
          <ac:chgData name="de-Jesus-Oliveira Victor-Adriel" userId="a708fc36-3c1b-42ab-b5e9-2e1fa3c6605e" providerId="ADAL" clId="{B66E595D-7349-4E50-87B2-1B1BB6599A44}" dt="2023-06-05T17:03:50.610" v="1980" actId="962"/>
          <ac:spMkLst>
            <pc:docMk/>
            <pc:sldMk cId="4091270383" sldId="260"/>
            <ac:spMk id="7" creationId="{9DC15F78-FF3D-4713-9A0F-8F987CF88EDB}"/>
          </ac:spMkLst>
        </pc:spChg>
        <pc:spChg chg="mod">
          <ac:chgData name="de-Jesus-Oliveira Victor-Adriel" userId="a708fc36-3c1b-42ab-b5e9-2e1fa3c6605e" providerId="ADAL" clId="{B66E595D-7349-4E50-87B2-1B1BB6599A44}" dt="2023-06-05T17:03:50.610" v="1980" actId="962"/>
          <ac:spMkLst>
            <pc:docMk/>
            <pc:sldMk cId="4091270383" sldId="260"/>
            <ac:spMk id="8" creationId="{7A4221AB-8C7D-42B5-BB12-1928B4339DAD}"/>
          </ac:spMkLst>
        </pc:spChg>
        <pc:spChg chg="mod">
          <ac:chgData name="de-Jesus-Oliveira Victor-Adriel" userId="a708fc36-3c1b-42ab-b5e9-2e1fa3c6605e" providerId="ADAL" clId="{B66E595D-7349-4E50-87B2-1B1BB6599A44}" dt="2023-06-05T17:03:50.610" v="1980" actId="962"/>
          <ac:spMkLst>
            <pc:docMk/>
            <pc:sldMk cId="4091270383" sldId="260"/>
            <ac:spMk id="9" creationId="{DF124154-31C6-431C-896B-FB281F72C63C}"/>
          </ac:spMkLst>
        </pc:spChg>
        <pc:spChg chg="mod">
          <ac:chgData name="de-Jesus-Oliveira Victor-Adriel" userId="a708fc36-3c1b-42ab-b5e9-2e1fa3c6605e" providerId="ADAL" clId="{B66E595D-7349-4E50-87B2-1B1BB6599A44}" dt="2023-06-05T17:03:50.610" v="1980" actId="962"/>
          <ac:spMkLst>
            <pc:docMk/>
            <pc:sldMk cId="4091270383" sldId="260"/>
            <ac:spMk id="10" creationId="{908C70B1-C6BC-4320-89DD-D636EA3B83EE}"/>
          </ac:spMkLst>
        </pc:spChg>
        <pc:spChg chg="mod">
          <ac:chgData name="de-Jesus-Oliveira Victor-Adriel" userId="a708fc36-3c1b-42ab-b5e9-2e1fa3c6605e" providerId="ADAL" clId="{B66E595D-7349-4E50-87B2-1B1BB6599A44}" dt="2023-06-05T17:03:50.610" v="1980" actId="962"/>
          <ac:spMkLst>
            <pc:docMk/>
            <pc:sldMk cId="4091270383" sldId="260"/>
            <ac:spMk id="11" creationId="{ADC818BB-AADD-4CB4-A352-33F361B909AC}"/>
          </ac:spMkLst>
        </pc:spChg>
        <pc:spChg chg="mod">
          <ac:chgData name="de-Jesus-Oliveira Victor-Adriel" userId="a708fc36-3c1b-42ab-b5e9-2e1fa3c6605e" providerId="ADAL" clId="{B66E595D-7349-4E50-87B2-1B1BB6599A44}" dt="2023-06-05T17:03:50.610" v="1980" actId="962"/>
          <ac:spMkLst>
            <pc:docMk/>
            <pc:sldMk cId="4091270383" sldId="260"/>
            <ac:spMk id="12" creationId="{A0BC0C68-3404-4421-8423-F0146A1C1B87}"/>
          </ac:spMkLst>
        </pc:spChg>
        <pc:spChg chg="mod">
          <ac:chgData name="de-Jesus-Oliveira Victor-Adriel" userId="a708fc36-3c1b-42ab-b5e9-2e1fa3c6605e" providerId="ADAL" clId="{B66E595D-7349-4E50-87B2-1B1BB6599A44}" dt="2023-06-05T17:03:50.610" v="1980" actId="962"/>
          <ac:spMkLst>
            <pc:docMk/>
            <pc:sldMk cId="4091270383" sldId="260"/>
            <ac:spMk id="15" creationId="{46603D6A-0AD8-4A93-851A-352A345B7962}"/>
          </ac:spMkLst>
        </pc:spChg>
        <pc:spChg chg="mod">
          <ac:chgData name="de-Jesus-Oliveira Victor-Adriel" userId="a708fc36-3c1b-42ab-b5e9-2e1fa3c6605e" providerId="ADAL" clId="{B66E595D-7349-4E50-87B2-1B1BB6599A44}" dt="2023-06-05T17:03:50.610" v="1980" actId="962"/>
          <ac:spMkLst>
            <pc:docMk/>
            <pc:sldMk cId="4091270383" sldId="260"/>
            <ac:spMk id="16" creationId="{A500D747-9A2C-4EFE-9B77-BE94D402E91E}"/>
          </ac:spMkLst>
        </pc:spChg>
        <pc:spChg chg="mod ord">
          <ac:chgData name="de-Jesus-Oliveira Victor-Adriel" userId="a708fc36-3c1b-42ab-b5e9-2e1fa3c6605e" providerId="ADAL" clId="{B66E595D-7349-4E50-87B2-1B1BB6599A44}" dt="2023-06-05T16:29:42.250" v="1128" actId="166"/>
          <ac:spMkLst>
            <pc:docMk/>
            <pc:sldMk cId="4091270383" sldId="260"/>
            <ac:spMk id="17" creationId="{EAB2CE85-EDAA-40CE-91A0-7CF9037A8673}"/>
          </ac:spMkLst>
        </pc:spChg>
        <pc:spChg chg="mod">
          <ac:chgData name="de-Jesus-Oliveira Victor-Adriel" userId="a708fc36-3c1b-42ab-b5e9-2e1fa3c6605e" providerId="ADAL" clId="{B66E595D-7349-4E50-87B2-1B1BB6599A44}" dt="2023-06-05T17:03:50.610" v="1980" actId="962"/>
          <ac:spMkLst>
            <pc:docMk/>
            <pc:sldMk cId="4091270383" sldId="260"/>
            <ac:spMk id="18" creationId="{F7E88752-A0B8-46A0-A037-EE21803CA1C7}"/>
          </ac:spMkLst>
        </pc:spChg>
        <pc:spChg chg="mod ord">
          <ac:chgData name="de-Jesus-Oliveira Victor-Adriel" userId="a708fc36-3c1b-42ab-b5e9-2e1fa3c6605e" providerId="ADAL" clId="{B66E595D-7349-4E50-87B2-1B1BB6599A44}" dt="2023-06-05T16:29:46.811" v="1130" actId="166"/>
          <ac:spMkLst>
            <pc:docMk/>
            <pc:sldMk cId="4091270383" sldId="260"/>
            <ac:spMk id="19" creationId="{77766320-C323-4F05-B79B-21F5B1A5F7A2}"/>
          </ac:spMkLst>
        </pc:spChg>
        <pc:spChg chg="mod ord">
          <ac:chgData name="de-Jesus-Oliveira Victor-Adriel" userId="a708fc36-3c1b-42ab-b5e9-2e1fa3c6605e" providerId="ADAL" clId="{B66E595D-7349-4E50-87B2-1B1BB6599A44}" dt="2023-06-05T16:29:49.598" v="1131" actId="166"/>
          <ac:spMkLst>
            <pc:docMk/>
            <pc:sldMk cId="4091270383" sldId="260"/>
            <ac:spMk id="20" creationId="{B24C216A-D5C5-4BB2-8DD4-89F87B09606C}"/>
          </ac:spMkLst>
        </pc:spChg>
        <pc:spChg chg="mod ord">
          <ac:chgData name="de-Jesus-Oliveira Victor-Adriel" userId="a708fc36-3c1b-42ab-b5e9-2e1fa3c6605e" providerId="ADAL" clId="{B66E595D-7349-4E50-87B2-1B1BB6599A44}" dt="2023-06-05T16:29:51.210" v="1132" actId="166"/>
          <ac:spMkLst>
            <pc:docMk/>
            <pc:sldMk cId="4091270383" sldId="260"/>
            <ac:spMk id="21" creationId="{710136DB-CD31-4F92-AD93-4D8E7954D92B}"/>
          </ac:spMkLst>
        </pc:spChg>
        <pc:spChg chg="mod ord">
          <ac:chgData name="de-Jesus-Oliveira Victor-Adriel" userId="a708fc36-3c1b-42ab-b5e9-2e1fa3c6605e" providerId="ADAL" clId="{B66E595D-7349-4E50-87B2-1B1BB6599A44}" dt="2023-06-05T16:29:52.663" v="1133" actId="166"/>
          <ac:spMkLst>
            <pc:docMk/>
            <pc:sldMk cId="4091270383" sldId="260"/>
            <ac:spMk id="22" creationId="{D256D796-B065-41B3-9424-D9E087929BDC}"/>
          </ac:spMkLst>
        </pc:spChg>
        <pc:spChg chg="mod ord">
          <ac:chgData name="de-Jesus-Oliveira Victor-Adriel" userId="a708fc36-3c1b-42ab-b5e9-2e1fa3c6605e" providerId="ADAL" clId="{B66E595D-7349-4E50-87B2-1B1BB6599A44}" dt="2023-06-05T16:29:54.217" v="1134" actId="166"/>
          <ac:spMkLst>
            <pc:docMk/>
            <pc:sldMk cId="4091270383" sldId="260"/>
            <ac:spMk id="23" creationId="{6F2AA65D-82EC-4378-AA41-79361034D199}"/>
          </ac:spMkLst>
        </pc:spChg>
        <pc:spChg chg="mod ord">
          <ac:chgData name="de-Jesus-Oliveira Victor-Adriel" userId="a708fc36-3c1b-42ab-b5e9-2e1fa3c6605e" providerId="ADAL" clId="{B66E595D-7349-4E50-87B2-1B1BB6599A44}" dt="2023-06-05T16:29:56.368" v="1135" actId="166"/>
          <ac:spMkLst>
            <pc:docMk/>
            <pc:sldMk cId="4091270383" sldId="260"/>
            <ac:spMk id="24" creationId="{4AC4F8E2-F1E5-42CA-93A7-FB36A1F72476}"/>
          </ac:spMkLst>
        </pc:spChg>
        <pc:spChg chg="mod ord">
          <ac:chgData name="de-Jesus-Oliveira Victor-Adriel" userId="a708fc36-3c1b-42ab-b5e9-2e1fa3c6605e" providerId="ADAL" clId="{B66E595D-7349-4E50-87B2-1B1BB6599A44}" dt="2023-06-05T16:30:00.293" v="1136" actId="166"/>
          <ac:spMkLst>
            <pc:docMk/>
            <pc:sldMk cId="4091270383" sldId="260"/>
            <ac:spMk id="25" creationId="{C2E880B1-4D80-4221-B780-CFBE6FE470F0}"/>
          </ac:spMkLst>
        </pc:spChg>
        <pc:spChg chg="mod ord">
          <ac:chgData name="de-Jesus-Oliveira Victor-Adriel" userId="a708fc36-3c1b-42ab-b5e9-2e1fa3c6605e" providerId="ADAL" clId="{B66E595D-7349-4E50-87B2-1B1BB6599A44}" dt="2023-06-05T16:30:02.563" v="1137" actId="166"/>
          <ac:spMkLst>
            <pc:docMk/>
            <pc:sldMk cId="4091270383" sldId="260"/>
            <ac:spMk id="26" creationId="{AF3FA7B9-77CE-4CBD-8983-01F6D461E8F9}"/>
          </ac:spMkLst>
        </pc:spChg>
        <pc:spChg chg="mod ord">
          <ac:chgData name="de-Jesus-Oliveira Victor-Adriel" userId="a708fc36-3c1b-42ab-b5e9-2e1fa3c6605e" providerId="ADAL" clId="{B66E595D-7349-4E50-87B2-1B1BB6599A44}" dt="2023-06-05T16:30:04.336" v="1138" actId="166"/>
          <ac:spMkLst>
            <pc:docMk/>
            <pc:sldMk cId="4091270383" sldId="260"/>
            <ac:spMk id="27" creationId="{02A36435-50C5-4438-965F-C7FE55ECC0FE}"/>
          </ac:spMkLst>
        </pc:spChg>
        <pc:spChg chg="mod ord">
          <ac:chgData name="de-Jesus-Oliveira Victor-Adriel" userId="a708fc36-3c1b-42ab-b5e9-2e1fa3c6605e" providerId="ADAL" clId="{B66E595D-7349-4E50-87B2-1B1BB6599A44}" dt="2023-06-05T16:30:06.592" v="1139" actId="166"/>
          <ac:spMkLst>
            <pc:docMk/>
            <pc:sldMk cId="4091270383" sldId="260"/>
            <ac:spMk id="28" creationId="{06DF58F9-B396-413E-B575-4DB8B8D74ACB}"/>
          </ac:spMkLst>
        </pc:spChg>
        <pc:spChg chg="mod ord">
          <ac:chgData name="de-Jesus-Oliveira Victor-Adriel" userId="a708fc36-3c1b-42ab-b5e9-2e1fa3c6605e" providerId="ADAL" clId="{B66E595D-7349-4E50-87B2-1B1BB6599A44}" dt="2023-06-05T16:30:09.073" v="1140" actId="166"/>
          <ac:spMkLst>
            <pc:docMk/>
            <pc:sldMk cId="4091270383" sldId="260"/>
            <ac:spMk id="29" creationId="{C4E15962-42BB-4800-B61A-1F5083B52D73}"/>
          </ac:spMkLst>
        </pc:spChg>
        <pc:spChg chg="mod ord">
          <ac:chgData name="de-Jesus-Oliveira Victor-Adriel" userId="a708fc36-3c1b-42ab-b5e9-2e1fa3c6605e" providerId="ADAL" clId="{B66E595D-7349-4E50-87B2-1B1BB6599A44}" dt="2023-06-05T16:30:10.963" v="1141" actId="166"/>
          <ac:spMkLst>
            <pc:docMk/>
            <pc:sldMk cId="4091270383" sldId="260"/>
            <ac:spMk id="30" creationId="{E9DD36E4-26CB-4C0B-8B3C-4552D5FF2FE9}"/>
          </ac:spMkLst>
        </pc:spChg>
        <pc:spChg chg="add mod ord">
          <ac:chgData name="de-Jesus-Oliveira Victor-Adriel" userId="a708fc36-3c1b-42ab-b5e9-2e1fa3c6605e" providerId="ADAL" clId="{B66E595D-7349-4E50-87B2-1B1BB6599A44}" dt="2023-06-05T17:03:50.610" v="1980" actId="962"/>
          <ac:spMkLst>
            <pc:docMk/>
            <pc:sldMk cId="4091270383" sldId="260"/>
            <ac:spMk id="32" creationId="{AC1F1A3A-B4DE-6FED-6882-1A9265F2BFA6}"/>
          </ac:spMkLst>
        </pc:spChg>
        <pc:spChg chg="mod ord">
          <ac:chgData name="de-Jesus-Oliveira Victor-Adriel" userId="a708fc36-3c1b-42ab-b5e9-2e1fa3c6605e" providerId="ADAL" clId="{B66E595D-7349-4E50-87B2-1B1BB6599A44}" dt="2023-06-05T17:04:07.129" v="1990" actId="962"/>
          <ac:spMkLst>
            <pc:docMk/>
            <pc:sldMk cId="4091270383" sldId="260"/>
            <ac:spMk id="33" creationId="{0C233EFC-D749-4B5C-9BBA-CAF6FB26532D}"/>
          </ac:spMkLst>
        </pc:spChg>
        <pc:spChg chg="mod ord">
          <ac:chgData name="de-Jesus-Oliveira Victor-Adriel" userId="a708fc36-3c1b-42ab-b5e9-2e1fa3c6605e" providerId="ADAL" clId="{B66E595D-7349-4E50-87B2-1B1BB6599A44}" dt="2023-06-05T16:30:15.102" v="1143" actId="166"/>
          <ac:spMkLst>
            <pc:docMk/>
            <pc:sldMk cId="4091270383" sldId="260"/>
            <ac:spMk id="34" creationId="{7D31D6E0-FA84-4BF7-8596-48C1293642A5}"/>
          </ac:spMkLst>
        </pc:spChg>
        <pc:spChg chg="mod ord">
          <ac:chgData name="de-Jesus-Oliveira Victor-Adriel" userId="a708fc36-3c1b-42ab-b5e9-2e1fa3c6605e" providerId="ADAL" clId="{B66E595D-7349-4E50-87B2-1B1BB6599A44}" dt="2023-06-05T16:30:18.649" v="1144" actId="166"/>
          <ac:spMkLst>
            <pc:docMk/>
            <pc:sldMk cId="4091270383" sldId="260"/>
            <ac:spMk id="35" creationId="{38F21897-5AAA-47E6-8150-1D0699452F70}"/>
          </ac:spMkLst>
        </pc:spChg>
        <pc:spChg chg="mod ord">
          <ac:chgData name="de-Jesus-Oliveira Victor-Adriel" userId="a708fc36-3c1b-42ab-b5e9-2e1fa3c6605e" providerId="ADAL" clId="{B66E595D-7349-4E50-87B2-1B1BB6599A44}" dt="2023-06-05T16:30:20.146" v="1145" actId="166"/>
          <ac:spMkLst>
            <pc:docMk/>
            <pc:sldMk cId="4091270383" sldId="260"/>
            <ac:spMk id="36" creationId="{F56F6933-ED78-47EC-B1D9-1CF1175B117F}"/>
          </ac:spMkLst>
        </pc:spChg>
        <pc:spChg chg="mod ord">
          <ac:chgData name="de-Jesus-Oliveira Victor-Adriel" userId="a708fc36-3c1b-42ab-b5e9-2e1fa3c6605e" providerId="ADAL" clId="{B66E595D-7349-4E50-87B2-1B1BB6599A44}" dt="2023-06-05T16:30:21.950" v="1146" actId="166"/>
          <ac:spMkLst>
            <pc:docMk/>
            <pc:sldMk cId="4091270383" sldId="260"/>
            <ac:spMk id="37" creationId="{415077F1-516D-4AF8-9BF6-7E7CFD18D556}"/>
          </ac:spMkLst>
        </pc:spChg>
        <pc:spChg chg="add mod ord">
          <ac:chgData name="de-Jesus-Oliveira Victor-Adriel" userId="a708fc36-3c1b-42ab-b5e9-2e1fa3c6605e" providerId="ADAL" clId="{B66E595D-7349-4E50-87B2-1B1BB6599A44}" dt="2023-06-05T17:07:47.779" v="1995" actId="1037"/>
          <ac:spMkLst>
            <pc:docMk/>
            <pc:sldMk cId="4091270383" sldId="260"/>
            <ac:spMk id="39" creationId="{25D5D8FD-2D51-49AF-715E-6936F3C12A04}"/>
          </ac:spMkLst>
        </pc:spChg>
        <pc:spChg chg="mod">
          <ac:chgData name="de-Jesus-Oliveira Victor-Adriel" userId="a708fc36-3c1b-42ab-b5e9-2e1fa3c6605e" providerId="ADAL" clId="{B66E595D-7349-4E50-87B2-1B1BB6599A44}" dt="2023-06-05T17:03:50.610" v="1980" actId="962"/>
          <ac:spMkLst>
            <pc:docMk/>
            <pc:sldMk cId="4091270383" sldId="260"/>
            <ac:spMk id="41" creationId="{A48DA395-912E-6370-6530-8B2D438DD75F}"/>
          </ac:spMkLst>
        </pc:spChg>
        <pc:spChg chg="add mod">
          <ac:chgData name="de-Jesus-Oliveira Victor-Adriel" userId="a708fc36-3c1b-42ab-b5e9-2e1fa3c6605e" providerId="ADAL" clId="{B66E595D-7349-4E50-87B2-1B1BB6599A44}" dt="2023-06-05T17:03:50.610" v="1980" actId="962"/>
          <ac:spMkLst>
            <pc:docMk/>
            <pc:sldMk cId="4091270383" sldId="260"/>
            <ac:spMk id="44" creationId="{85F12697-79D9-92A4-9F88-9DF36B33C007}"/>
          </ac:spMkLst>
        </pc:spChg>
        <pc:spChg chg="add mod">
          <ac:chgData name="de-Jesus-Oliveira Victor-Adriel" userId="a708fc36-3c1b-42ab-b5e9-2e1fa3c6605e" providerId="ADAL" clId="{B66E595D-7349-4E50-87B2-1B1BB6599A44}" dt="2023-06-05T17:03:50.610" v="1980" actId="962"/>
          <ac:spMkLst>
            <pc:docMk/>
            <pc:sldMk cId="4091270383" sldId="260"/>
            <ac:spMk id="45" creationId="{22A03A3E-E51F-3A4B-85AE-D97610A1A352}"/>
          </ac:spMkLst>
        </pc:spChg>
        <pc:spChg chg="add mod">
          <ac:chgData name="de-Jesus-Oliveira Victor-Adriel" userId="a708fc36-3c1b-42ab-b5e9-2e1fa3c6605e" providerId="ADAL" clId="{B66E595D-7349-4E50-87B2-1B1BB6599A44}" dt="2023-06-05T17:03:50.610" v="1980" actId="962"/>
          <ac:spMkLst>
            <pc:docMk/>
            <pc:sldMk cId="4091270383" sldId="260"/>
            <ac:spMk id="46" creationId="{14340EFC-F193-4759-D8FA-8B02906006E5}"/>
          </ac:spMkLst>
        </pc:spChg>
        <pc:spChg chg="add mod">
          <ac:chgData name="de-Jesus-Oliveira Victor-Adriel" userId="a708fc36-3c1b-42ab-b5e9-2e1fa3c6605e" providerId="ADAL" clId="{B66E595D-7349-4E50-87B2-1B1BB6599A44}" dt="2023-06-05T17:08:26.433" v="2003" actId="113"/>
          <ac:spMkLst>
            <pc:docMk/>
            <pc:sldMk cId="4091270383" sldId="260"/>
            <ac:spMk id="47" creationId="{53BD6F36-09EF-37CC-9AB2-B515F3016E30}"/>
          </ac:spMkLst>
        </pc:spChg>
        <pc:spChg chg="add mod">
          <ac:chgData name="de-Jesus-Oliveira Victor-Adriel" userId="a708fc36-3c1b-42ab-b5e9-2e1fa3c6605e" providerId="ADAL" clId="{B66E595D-7349-4E50-87B2-1B1BB6599A44}" dt="2023-06-05T17:08:26.433" v="2003" actId="113"/>
          <ac:spMkLst>
            <pc:docMk/>
            <pc:sldMk cId="4091270383" sldId="260"/>
            <ac:spMk id="48" creationId="{B083CA16-CEC5-7CD4-AE9F-A5F8CA71A1D1}"/>
          </ac:spMkLst>
        </pc:spChg>
        <pc:spChg chg="add mod">
          <ac:chgData name="de-Jesus-Oliveira Victor-Adriel" userId="a708fc36-3c1b-42ab-b5e9-2e1fa3c6605e" providerId="ADAL" clId="{B66E595D-7349-4E50-87B2-1B1BB6599A44}" dt="2023-06-05T17:08:26.433" v="2003" actId="113"/>
          <ac:spMkLst>
            <pc:docMk/>
            <pc:sldMk cId="4091270383" sldId="260"/>
            <ac:spMk id="49" creationId="{0BFC94F2-016B-8953-0BD6-DB5E7AC7CE72}"/>
          </ac:spMkLst>
        </pc:spChg>
        <pc:picChg chg="mod ord">
          <ac:chgData name="de-Jesus-Oliveira Victor-Adriel" userId="a708fc36-3c1b-42ab-b5e9-2e1fa3c6605e" providerId="ADAL" clId="{B66E595D-7349-4E50-87B2-1B1BB6599A44}" dt="2023-06-05T17:03:50.610" v="1980" actId="962"/>
          <ac:picMkLst>
            <pc:docMk/>
            <pc:sldMk cId="4091270383" sldId="260"/>
            <ac:picMk id="3" creationId="{FCAF2E9F-B930-4733-B5E4-50B6D8AFD35C}"/>
          </ac:picMkLst>
        </pc:picChg>
        <pc:picChg chg="del mod">
          <ac:chgData name="de-Jesus-Oliveira Victor-Adriel" userId="a708fc36-3c1b-42ab-b5e9-2e1fa3c6605e" providerId="ADAL" clId="{B66E595D-7349-4E50-87B2-1B1BB6599A44}" dt="2023-06-05T16:17:11.766" v="826" actId="478"/>
          <ac:picMkLst>
            <pc:docMk/>
            <pc:sldMk cId="4091270383" sldId="260"/>
            <ac:picMk id="14" creationId="{F76A968C-DD66-454D-9559-5D9AC15CA95D}"/>
          </ac:picMkLst>
        </pc:picChg>
        <pc:picChg chg="add mod ord">
          <ac:chgData name="de-Jesus-Oliveira Victor-Adriel" userId="a708fc36-3c1b-42ab-b5e9-2e1fa3c6605e" providerId="ADAL" clId="{B66E595D-7349-4E50-87B2-1B1BB6599A44}" dt="2023-06-05T17:03:50.610" v="1980" actId="962"/>
          <ac:picMkLst>
            <pc:docMk/>
            <pc:sldMk cId="4091270383" sldId="260"/>
            <ac:picMk id="31" creationId="{0668D524-FF59-86C7-F284-23FC5CE72C9B}"/>
          </ac:picMkLst>
        </pc:picChg>
        <pc:picChg chg="mod">
          <ac:chgData name="de-Jesus-Oliveira Victor-Adriel" userId="a708fc36-3c1b-42ab-b5e9-2e1fa3c6605e" providerId="ADAL" clId="{B66E595D-7349-4E50-87B2-1B1BB6599A44}" dt="2023-06-05T17:03:50.610" v="1980" actId="962"/>
          <ac:picMkLst>
            <pc:docMk/>
            <pc:sldMk cId="4091270383" sldId="260"/>
            <ac:picMk id="38" creationId="{9BCD2D83-0B43-4F67-83F0-73CFA1A54868}"/>
          </ac:picMkLst>
        </pc:picChg>
        <pc:picChg chg="mod">
          <ac:chgData name="de-Jesus-Oliveira Victor-Adriel" userId="a708fc36-3c1b-42ab-b5e9-2e1fa3c6605e" providerId="ADAL" clId="{B66E595D-7349-4E50-87B2-1B1BB6599A44}" dt="2023-06-05T17:03:50.610" v="1980" actId="962"/>
          <ac:picMkLst>
            <pc:docMk/>
            <pc:sldMk cId="4091270383" sldId="260"/>
            <ac:picMk id="40" creationId="{DAFE9B8B-8ED1-8BC1-8CDB-FCA08A438B33}"/>
          </ac:picMkLst>
        </pc:picChg>
        <pc:picChg chg="add del mod">
          <ac:chgData name="de-Jesus-Oliveira Victor-Adriel" userId="a708fc36-3c1b-42ab-b5e9-2e1fa3c6605e" providerId="ADAL" clId="{B66E595D-7349-4E50-87B2-1B1BB6599A44}" dt="2023-06-05T16:15:01.368" v="783" actId="478"/>
          <ac:picMkLst>
            <pc:docMk/>
            <pc:sldMk cId="4091270383" sldId="260"/>
            <ac:picMk id="43" creationId="{1EF206A7-CADE-9B6F-6B4C-E847996B9AEC}"/>
          </ac:picMkLst>
        </pc:picChg>
        <pc:picChg chg="add mod">
          <ac:chgData name="de-Jesus-Oliveira Victor-Adriel" userId="a708fc36-3c1b-42ab-b5e9-2e1fa3c6605e" providerId="ADAL" clId="{B66E595D-7349-4E50-87B2-1B1BB6599A44}" dt="2023-06-05T17:03:50.610" v="1980" actId="962"/>
          <ac:picMkLst>
            <pc:docMk/>
            <pc:sldMk cId="4091270383" sldId="260"/>
            <ac:picMk id="51" creationId="{02F5B549-73EA-6361-2EE7-3F18DC980162}"/>
          </ac:picMkLst>
        </pc:picChg>
        <pc:picChg chg="add mod">
          <ac:chgData name="de-Jesus-Oliveira Victor-Adriel" userId="a708fc36-3c1b-42ab-b5e9-2e1fa3c6605e" providerId="ADAL" clId="{B66E595D-7349-4E50-87B2-1B1BB6599A44}" dt="2023-06-05T17:03:50.610" v="1980" actId="962"/>
          <ac:picMkLst>
            <pc:docMk/>
            <pc:sldMk cId="4091270383" sldId="260"/>
            <ac:picMk id="52" creationId="{81AFE3C1-34FC-ADB3-3E53-AAA258A2474F}"/>
          </ac:picMkLst>
        </pc:picChg>
        <pc:picChg chg="add mod">
          <ac:chgData name="de-Jesus-Oliveira Victor-Adriel" userId="a708fc36-3c1b-42ab-b5e9-2e1fa3c6605e" providerId="ADAL" clId="{B66E595D-7349-4E50-87B2-1B1BB6599A44}" dt="2023-06-05T17:03:50.610" v="1980" actId="962"/>
          <ac:picMkLst>
            <pc:docMk/>
            <pc:sldMk cId="4091270383" sldId="260"/>
            <ac:picMk id="53" creationId="{1086DB64-E8FD-20F0-897C-DAD19A8B6505}"/>
          </ac:picMkLst>
        </pc:picChg>
        <pc:picChg chg="add mod">
          <ac:chgData name="de-Jesus-Oliveira Victor-Adriel" userId="a708fc36-3c1b-42ab-b5e9-2e1fa3c6605e" providerId="ADAL" clId="{B66E595D-7349-4E50-87B2-1B1BB6599A44}" dt="2023-06-05T17:03:50.610" v="1980" actId="962"/>
          <ac:picMkLst>
            <pc:docMk/>
            <pc:sldMk cId="4091270383" sldId="260"/>
            <ac:picMk id="54" creationId="{3CB70089-3B3A-8C32-9988-0600E6372B82}"/>
          </ac:picMkLst>
        </pc:picChg>
        <pc:picChg chg="add mod">
          <ac:chgData name="de-Jesus-Oliveira Victor-Adriel" userId="a708fc36-3c1b-42ab-b5e9-2e1fa3c6605e" providerId="ADAL" clId="{B66E595D-7349-4E50-87B2-1B1BB6599A44}" dt="2023-06-05T17:03:50.610" v="1980" actId="962"/>
          <ac:picMkLst>
            <pc:docMk/>
            <pc:sldMk cId="4091270383" sldId="260"/>
            <ac:picMk id="55" creationId="{6DA0DC90-C522-678A-48B1-F4873CE31D50}"/>
          </ac:picMkLst>
        </pc:picChg>
        <pc:picChg chg="add mod">
          <ac:chgData name="de-Jesus-Oliveira Victor-Adriel" userId="a708fc36-3c1b-42ab-b5e9-2e1fa3c6605e" providerId="ADAL" clId="{B66E595D-7349-4E50-87B2-1B1BB6599A44}" dt="2023-06-05T17:03:50.610" v="1980" actId="962"/>
          <ac:picMkLst>
            <pc:docMk/>
            <pc:sldMk cId="4091270383" sldId="260"/>
            <ac:picMk id="56" creationId="{930A927E-2351-3301-0338-E6B18B5D1A6D}"/>
          </ac:picMkLst>
        </pc:picChg>
      </pc:sldChg>
      <pc:sldChg chg="addSp modSp mod">
        <pc:chgData name="de-Jesus-Oliveira Victor-Adriel" userId="a708fc36-3c1b-42ab-b5e9-2e1fa3c6605e" providerId="ADAL" clId="{B66E595D-7349-4E50-87B2-1B1BB6599A44}" dt="2023-06-05T17:09:31.161" v="2011" actId="403"/>
        <pc:sldMkLst>
          <pc:docMk/>
          <pc:sldMk cId="3278654172" sldId="261"/>
        </pc:sldMkLst>
        <pc:spChg chg="mod">
          <ac:chgData name="de-Jesus-Oliveira Victor-Adriel" userId="a708fc36-3c1b-42ab-b5e9-2e1fa3c6605e" providerId="ADAL" clId="{B66E595D-7349-4E50-87B2-1B1BB6599A44}" dt="2023-06-05T17:04:39.725" v="1991" actId="962"/>
          <ac:spMkLst>
            <pc:docMk/>
            <pc:sldMk cId="3278654172" sldId="261"/>
            <ac:spMk id="2" creationId="{7FCC2E15-1522-8884-CD9B-625052A97D15}"/>
          </ac:spMkLst>
        </pc:spChg>
        <pc:spChg chg="mod">
          <ac:chgData name="de-Jesus-Oliveira Victor-Adriel" userId="a708fc36-3c1b-42ab-b5e9-2e1fa3c6605e" providerId="ADAL" clId="{B66E595D-7349-4E50-87B2-1B1BB6599A44}" dt="2023-06-05T17:04:39.725" v="1991" actId="962"/>
          <ac:spMkLst>
            <pc:docMk/>
            <pc:sldMk cId="3278654172" sldId="261"/>
            <ac:spMk id="4" creationId="{1266CEAC-8C35-4A0B-B3A8-BEA84DC4F645}"/>
          </ac:spMkLst>
        </pc:spChg>
        <pc:spChg chg="mod">
          <ac:chgData name="de-Jesus-Oliveira Victor-Adriel" userId="a708fc36-3c1b-42ab-b5e9-2e1fa3c6605e" providerId="ADAL" clId="{B66E595D-7349-4E50-87B2-1B1BB6599A44}" dt="2023-06-05T17:04:39.725" v="1991" actId="962"/>
          <ac:spMkLst>
            <pc:docMk/>
            <pc:sldMk cId="3278654172" sldId="261"/>
            <ac:spMk id="5" creationId="{1982D56E-52A1-41C5-9E38-9AE8FC3766E1}"/>
          </ac:spMkLst>
        </pc:spChg>
        <pc:spChg chg="mod">
          <ac:chgData name="de-Jesus-Oliveira Victor-Adriel" userId="a708fc36-3c1b-42ab-b5e9-2e1fa3c6605e" providerId="ADAL" clId="{B66E595D-7349-4E50-87B2-1B1BB6599A44}" dt="2023-06-05T17:04:39.725" v="1991" actId="962"/>
          <ac:spMkLst>
            <pc:docMk/>
            <pc:sldMk cId="3278654172" sldId="261"/>
            <ac:spMk id="6" creationId="{59077381-D4D2-445B-832C-258968B888BE}"/>
          </ac:spMkLst>
        </pc:spChg>
        <pc:spChg chg="mod">
          <ac:chgData name="de-Jesus-Oliveira Victor-Adriel" userId="a708fc36-3c1b-42ab-b5e9-2e1fa3c6605e" providerId="ADAL" clId="{B66E595D-7349-4E50-87B2-1B1BB6599A44}" dt="2023-06-05T17:04:39.725" v="1991" actId="962"/>
          <ac:spMkLst>
            <pc:docMk/>
            <pc:sldMk cId="3278654172" sldId="261"/>
            <ac:spMk id="7" creationId="{6144BA3E-88E5-4B1B-9A08-914364AB993E}"/>
          </ac:spMkLst>
        </pc:spChg>
        <pc:spChg chg="mod">
          <ac:chgData name="de-Jesus-Oliveira Victor-Adriel" userId="a708fc36-3c1b-42ab-b5e9-2e1fa3c6605e" providerId="ADAL" clId="{B66E595D-7349-4E50-87B2-1B1BB6599A44}" dt="2023-06-05T17:04:39.725" v="1991" actId="962"/>
          <ac:spMkLst>
            <pc:docMk/>
            <pc:sldMk cId="3278654172" sldId="261"/>
            <ac:spMk id="8" creationId="{E36F62F2-C52D-4BF5-A9DC-F94C474D3D98}"/>
          </ac:spMkLst>
        </pc:spChg>
        <pc:spChg chg="mod">
          <ac:chgData name="de-Jesus-Oliveira Victor-Adriel" userId="a708fc36-3c1b-42ab-b5e9-2e1fa3c6605e" providerId="ADAL" clId="{B66E595D-7349-4E50-87B2-1B1BB6599A44}" dt="2023-06-05T17:04:39.725" v="1991" actId="962"/>
          <ac:spMkLst>
            <pc:docMk/>
            <pc:sldMk cId="3278654172" sldId="261"/>
            <ac:spMk id="9" creationId="{767EB8C3-E9CC-42F2-81D7-7B021A47CBE2}"/>
          </ac:spMkLst>
        </pc:spChg>
        <pc:spChg chg="mod">
          <ac:chgData name="de-Jesus-Oliveira Victor-Adriel" userId="a708fc36-3c1b-42ab-b5e9-2e1fa3c6605e" providerId="ADAL" clId="{B66E595D-7349-4E50-87B2-1B1BB6599A44}" dt="2023-06-05T17:04:39.725" v="1991" actId="962"/>
          <ac:spMkLst>
            <pc:docMk/>
            <pc:sldMk cId="3278654172" sldId="261"/>
            <ac:spMk id="10" creationId="{D1DF8824-F688-4F2D-A732-3F68B65D8AAF}"/>
          </ac:spMkLst>
        </pc:spChg>
        <pc:spChg chg="mod">
          <ac:chgData name="de-Jesus-Oliveira Victor-Adriel" userId="a708fc36-3c1b-42ab-b5e9-2e1fa3c6605e" providerId="ADAL" clId="{B66E595D-7349-4E50-87B2-1B1BB6599A44}" dt="2023-06-05T17:04:39.725" v="1991" actId="962"/>
          <ac:spMkLst>
            <pc:docMk/>
            <pc:sldMk cId="3278654172" sldId="261"/>
            <ac:spMk id="11" creationId="{A123F607-DE70-4AB6-A4AC-C797CE048C9D}"/>
          </ac:spMkLst>
        </pc:spChg>
        <pc:spChg chg="mod ord">
          <ac:chgData name="de-Jesus-Oliveira Victor-Adriel" userId="a708fc36-3c1b-42ab-b5e9-2e1fa3c6605e" providerId="ADAL" clId="{B66E595D-7349-4E50-87B2-1B1BB6599A44}" dt="2023-06-05T16:50:49.010" v="1584" actId="166"/>
          <ac:spMkLst>
            <pc:docMk/>
            <pc:sldMk cId="3278654172" sldId="261"/>
            <ac:spMk id="12" creationId="{32370669-B1FA-4A62-883F-48DF8C3FF9DD}"/>
          </ac:spMkLst>
        </pc:spChg>
        <pc:spChg chg="mod ord">
          <ac:chgData name="de-Jesus-Oliveira Victor-Adriel" userId="a708fc36-3c1b-42ab-b5e9-2e1fa3c6605e" providerId="ADAL" clId="{B66E595D-7349-4E50-87B2-1B1BB6599A44}" dt="2023-06-05T16:50:50.331" v="1585" actId="166"/>
          <ac:spMkLst>
            <pc:docMk/>
            <pc:sldMk cId="3278654172" sldId="261"/>
            <ac:spMk id="13" creationId="{8BB98DD7-138F-4280-9CFC-330A6CEB34FD}"/>
          </ac:spMkLst>
        </pc:spChg>
        <pc:spChg chg="mod ord">
          <ac:chgData name="de-Jesus-Oliveira Victor-Adriel" userId="a708fc36-3c1b-42ab-b5e9-2e1fa3c6605e" providerId="ADAL" clId="{B66E595D-7349-4E50-87B2-1B1BB6599A44}" dt="2023-06-05T16:50:51.543" v="1586" actId="166"/>
          <ac:spMkLst>
            <pc:docMk/>
            <pc:sldMk cId="3278654172" sldId="261"/>
            <ac:spMk id="14" creationId="{D4234115-2013-40E2-B088-A4DB2C414824}"/>
          </ac:spMkLst>
        </pc:spChg>
        <pc:spChg chg="mod ord">
          <ac:chgData name="de-Jesus-Oliveira Victor-Adriel" userId="a708fc36-3c1b-42ab-b5e9-2e1fa3c6605e" providerId="ADAL" clId="{B66E595D-7349-4E50-87B2-1B1BB6599A44}" dt="2023-06-05T16:50:53.366" v="1587" actId="166"/>
          <ac:spMkLst>
            <pc:docMk/>
            <pc:sldMk cId="3278654172" sldId="261"/>
            <ac:spMk id="15" creationId="{EA649DB5-9A6D-4AC6-832D-F734CE88E9B6}"/>
          </ac:spMkLst>
        </pc:spChg>
        <pc:spChg chg="mod ord">
          <ac:chgData name="de-Jesus-Oliveira Victor-Adriel" userId="a708fc36-3c1b-42ab-b5e9-2e1fa3c6605e" providerId="ADAL" clId="{B66E595D-7349-4E50-87B2-1B1BB6599A44}" dt="2023-06-05T16:50:56.443" v="1588" actId="166"/>
          <ac:spMkLst>
            <pc:docMk/>
            <pc:sldMk cId="3278654172" sldId="261"/>
            <ac:spMk id="16" creationId="{BEE8BB84-D3D2-4AB0-8F0A-3EC00DCEC7F9}"/>
          </ac:spMkLst>
        </pc:spChg>
        <pc:spChg chg="mod ord">
          <ac:chgData name="de-Jesus-Oliveira Victor-Adriel" userId="a708fc36-3c1b-42ab-b5e9-2e1fa3c6605e" providerId="ADAL" clId="{B66E595D-7349-4E50-87B2-1B1BB6599A44}" dt="2023-06-05T16:50:58.175" v="1589" actId="166"/>
          <ac:spMkLst>
            <pc:docMk/>
            <pc:sldMk cId="3278654172" sldId="261"/>
            <ac:spMk id="17" creationId="{E51EBDF6-8BE5-4025-BB97-D70CFE6BC2E0}"/>
          </ac:spMkLst>
        </pc:spChg>
        <pc:spChg chg="mod ord">
          <ac:chgData name="de-Jesus-Oliveira Victor-Adriel" userId="a708fc36-3c1b-42ab-b5e9-2e1fa3c6605e" providerId="ADAL" clId="{B66E595D-7349-4E50-87B2-1B1BB6599A44}" dt="2023-06-05T16:51:00.101" v="1590" actId="166"/>
          <ac:spMkLst>
            <pc:docMk/>
            <pc:sldMk cId="3278654172" sldId="261"/>
            <ac:spMk id="18" creationId="{7B95E41A-8941-4DEA-A927-B5EA7993132F}"/>
          </ac:spMkLst>
        </pc:spChg>
        <pc:spChg chg="mod ord">
          <ac:chgData name="de-Jesus-Oliveira Victor-Adriel" userId="a708fc36-3c1b-42ab-b5e9-2e1fa3c6605e" providerId="ADAL" clId="{B66E595D-7349-4E50-87B2-1B1BB6599A44}" dt="2023-06-05T16:51:01.999" v="1591" actId="166"/>
          <ac:spMkLst>
            <pc:docMk/>
            <pc:sldMk cId="3278654172" sldId="261"/>
            <ac:spMk id="19" creationId="{3FC88F93-A70E-4602-85EC-E3CC8A8816C2}"/>
          </ac:spMkLst>
        </pc:spChg>
        <pc:spChg chg="mod ord">
          <ac:chgData name="de-Jesus-Oliveira Victor-Adriel" userId="a708fc36-3c1b-42ab-b5e9-2e1fa3c6605e" providerId="ADAL" clId="{B66E595D-7349-4E50-87B2-1B1BB6599A44}" dt="2023-06-05T16:51:04.144" v="1592" actId="166"/>
          <ac:spMkLst>
            <pc:docMk/>
            <pc:sldMk cId="3278654172" sldId="261"/>
            <ac:spMk id="20" creationId="{129C7494-A326-4E23-9779-668ED0B2F88D}"/>
          </ac:spMkLst>
        </pc:spChg>
        <pc:spChg chg="mod ord">
          <ac:chgData name="de-Jesus-Oliveira Victor-Adriel" userId="a708fc36-3c1b-42ab-b5e9-2e1fa3c6605e" providerId="ADAL" clId="{B66E595D-7349-4E50-87B2-1B1BB6599A44}" dt="2023-06-05T16:51:08.430" v="1593" actId="166"/>
          <ac:spMkLst>
            <pc:docMk/>
            <pc:sldMk cId="3278654172" sldId="261"/>
            <ac:spMk id="21" creationId="{48B3C406-0AE1-4C65-92B6-58BD53FAFEFE}"/>
          </ac:spMkLst>
        </pc:spChg>
        <pc:spChg chg="mod ord">
          <ac:chgData name="de-Jesus-Oliveira Victor-Adriel" userId="a708fc36-3c1b-42ab-b5e9-2e1fa3c6605e" providerId="ADAL" clId="{B66E595D-7349-4E50-87B2-1B1BB6599A44}" dt="2023-06-05T16:51:12.183" v="1594" actId="166"/>
          <ac:spMkLst>
            <pc:docMk/>
            <pc:sldMk cId="3278654172" sldId="261"/>
            <ac:spMk id="22" creationId="{D3B8B63F-34D3-42BA-94E3-41D4ABEDB366}"/>
          </ac:spMkLst>
        </pc:spChg>
        <pc:spChg chg="mod ord">
          <ac:chgData name="de-Jesus-Oliveira Victor-Adriel" userId="a708fc36-3c1b-42ab-b5e9-2e1fa3c6605e" providerId="ADAL" clId="{B66E595D-7349-4E50-87B2-1B1BB6599A44}" dt="2023-06-05T16:51:14.969" v="1595" actId="166"/>
          <ac:spMkLst>
            <pc:docMk/>
            <pc:sldMk cId="3278654172" sldId="261"/>
            <ac:spMk id="23" creationId="{3E4DDAC6-C113-4C1A-A97E-53515C709092}"/>
          </ac:spMkLst>
        </pc:spChg>
        <pc:spChg chg="mod ord">
          <ac:chgData name="de-Jesus-Oliveira Victor-Adriel" userId="a708fc36-3c1b-42ab-b5e9-2e1fa3c6605e" providerId="ADAL" clId="{B66E595D-7349-4E50-87B2-1B1BB6599A44}" dt="2023-06-05T16:51:17.030" v="1596" actId="166"/>
          <ac:spMkLst>
            <pc:docMk/>
            <pc:sldMk cId="3278654172" sldId="261"/>
            <ac:spMk id="24" creationId="{3F1A1DF7-28A2-4316-B049-D4D85C87E58F}"/>
          </ac:spMkLst>
        </pc:spChg>
        <pc:spChg chg="mod ord">
          <ac:chgData name="de-Jesus-Oliveira Victor-Adriel" userId="a708fc36-3c1b-42ab-b5e9-2e1fa3c6605e" providerId="ADAL" clId="{B66E595D-7349-4E50-87B2-1B1BB6599A44}" dt="2023-06-05T16:51:18.665" v="1597" actId="166"/>
          <ac:spMkLst>
            <pc:docMk/>
            <pc:sldMk cId="3278654172" sldId="261"/>
            <ac:spMk id="25" creationId="{1FC5C205-FAA3-449C-A8FD-C52109290EC9}"/>
          </ac:spMkLst>
        </pc:spChg>
        <pc:spChg chg="mod ord">
          <ac:chgData name="de-Jesus-Oliveira Victor-Adriel" userId="a708fc36-3c1b-42ab-b5e9-2e1fa3c6605e" providerId="ADAL" clId="{B66E595D-7349-4E50-87B2-1B1BB6599A44}" dt="2023-06-05T16:51:20.825" v="1598" actId="166"/>
          <ac:spMkLst>
            <pc:docMk/>
            <pc:sldMk cId="3278654172" sldId="261"/>
            <ac:spMk id="26" creationId="{7980D18C-23CA-49E9-8A03-8E31A0BE3CC9}"/>
          </ac:spMkLst>
        </pc:spChg>
        <pc:spChg chg="mod ord">
          <ac:chgData name="de-Jesus-Oliveira Victor-Adriel" userId="a708fc36-3c1b-42ab-b5e9-2e1fa3c6605e" providerId="ADAL" clId="{B66E595D-7349-4E50-87B2-1B1BB6599A44}" dt="2023-06-05T16:51:22.687" v="1599" actId="166"/>
          <ac:spMkLst>
            <pc:docMk/>
            <pc:sldMk cId="3278654172" sldId="261"/>
            <ac:spMk id="27" creationId="{B40966AB-959B-4003-8750-39869662CED2}"/>
          </ac:spMkLst>
        </pc:spChg>
        <pc:spChg chg="mod">
          <ac:chgData name="de-Jesus-Oliveira Victor-Adriel" userId="a708fc36-3c1b-42ab-b5e9-2e1fa3c6605e" providerId="ADAL" clId="{B66E595D-7349-4E50-87B2-1B1BB6599A44}" dt="2023-06-05T17:04:39.725" v="1991" actId="962"/>
          <ac:spMkLst>
            <pc:docMk/>
            <pc:sldMk cId="3278654172" sldId="261"/>
            <ac:spMk id="28" creationId="{35F301C2-6C4B-4E54-A4C4-140129A3CB31}"/>
          </ac:spMkLst>
        </pc:spChg>
        <pc:spChg chg="mod">
          <ac:chgData name="de-Jesus-Oliveira Victor-Adriel" userId="a708fc36-3c1b-42ab-b5e9-2e1fa3c6605e" providerId="ADAL" clId="{B66E595D-7349-4E50-87B2-1B1BB6599A44}" dt="2023-06-05T17:04:39.725" v="1991" actId="962"/>
          <ac:spMkLst>
            <pc:docMk/>
            <pc:sldMk cId="3278654172" sldId="261"/>
            <ac:spMk id="29" creationId="{3452765A-BC87-4F5F-A8F4-9E439009F266}"/>
          </ac:spMkLst>
        </pc:spChg>
        <pc:spChg chg="mod">
          <ac:chgData name="de-Jesus-Oliveira Victor-Adriel" userId="a708fc36-3c1b-42ab-b5e9-2e1fa3c6605e" providerId="ADAL" clId="{B66E595D-7349-4E50-87B2-1B1BB6599A44}" dt="2023-06-05T17:04:39.725" v="1991" actId="962"/>
          <ac:spMkLst>
            <pc:docMk/>
            <pc:sldMk cId="3278654172" sldId="261"/>
            <ac:spMk id="30" creationId="{FE98852C-ECBC-4A2E-8C78-8A86B11D2651}"/>
          </ac:spMkLst>
        </pc:spChg>
        <pc:spChg chg="mod ord">
          <ac:chgData name="de-Jesus-Oliveira Victor-Adriel" userId="a708fc36-3c1b-42ab-b5e9-2e1fa3c6605e" providerId="ADAL" clId="{B66E595D-7349-4E50-87B2-1B1BB6599A44}" dt="2023-06-05T16:51:25.935" v="1600" actId="166"/>
          <ac:spMkLst>
            <pc:docMk/>
            <pc:sldMk cId="3278654172" sldId="261"/>
            <ac:spMk id="31" creationId="{8CD2E9CC-A9A8-4684-AAEA-4F06CFBFBCB9}"/>
          </ac:spMkLst>
        </pc:spChg>
        <pc:spChg chg="mod ord">
          <ac:chgData name="de-Jesus-Oliveira Victor-Adriel" userId="a708fc36-3c1b-42ab-b5e9-2e1fa3c6605e" providerId="ADAL" clId="{B66E595D-7349-4E50-87B2-1B1BB6599A44}" dt="2023-06-05T16:51:28.928" v="1601" actId="166"/>
          <ac:spMkLst>
            <pc:docMk/>
            <pc:sldMk cId="3278654172" sldId="261"/>
            <ac:spMk id="32" creationId="{4D6692C8-F446-44D7-B5F5-27CC517352A5}"/>
          </ac:spMkLst>
        </pc:spChg>
        <pc:spChg chg="mod ord">
          <ac:chgData name="de-Jesus-Oliveira Victor-Adriel" userId="a708fc36-3c1b-42ab-b5e9-2e1fa3c6605e" providerId="ADAL" clId="{B66E595D-7349-4E50-87B2-1B1BB6599A44}" dt="2023-06-05T16:51:30.734" v="1602" actId="166"/>
          <ac:spMkLst>
            <pc:docMk/>
            <pc:sldMk cId="3278654172" sldId="261"/>
            <ac:spMk id="33" creationId="{02D2558D-A546-4B9A-B699-6F833DB4FCB4}"/>
          </ac:spMkLst>
        </pc:spChg>
        <pc:spChg chg="mod ord">
          <ac:chgData name="de-Jesus-Oliveira Victor-Adriel" userId="a708fc36-3c1b-42ab-b5e9-2e1fa3c6605e" providerId="ADAL" clId="{B66E595D-7349-4E50-87B2-1B1BB6599A44}" dt="2023-06-05T16:51:32.749" v="1603" actId="166"/>
          <ac:spMkLst>
            <pc:docMk/>
            <pc:sldMk cId="3278654172" sldId="261"/>
            <ac:spMk id="34" creationId="{36F85E33-BBCD-4F7A-8FA6-A89CDCBD5801}"/>
          </ac:spMkLst>
        </pc:spChg>
        <pc:spChg chg="mod ord">
          <ac:chgData name="de-Jesus-Oliveira Victor-Adriel" userId="a708fc36-3c1b-42ab-b5e9-2e1fa3c6605e" providerId="ADAL" clId="{B66E595D-7349-4E50-87B2-1B1BB6599A44}" dt="2023-06-05T16:51:34.535" v="1604" actId="166"/>
          <ac:spMkLst>
            <pc:docMk/>
            <pc:sldMk cId="3278654172" sldId="261"/>
            <ac:spMk id="35" creationId="{C3E02E20-DC1A-4BD8-8843-01A92DC2069C}"/>
          </ac:spMkLst>
        </pc:spChg>
        <pc:spChg chg="mod ord">
          <ac:chgData name="de-Jesus-Oliveira Victor-Adriel" userId="a708fc36-3c1b-42ab-b5e9-2e1fa3c6605e" providerId="ADAL" clId="{B66E595D-7349-4E50-87B2-1B1BB6599A44}" dt="2023-06-05T16:51:36.438" v="1605" actId="166"/>
          <ac:spMkLst>
            <pc:docMk/>
            <pc:sldMk cId="3278654172" sldId="261"/>
            <ac:spMk id="36" creationId="{8FD647CD-B233-45DE-88FC-7B235F56923F}"/>
          </ac:spMkLst>
        </pc:spChg>
        <pc:spChg chg="mod">
          <ac:chgData name="de-Jesus-Oliveira Victor-Adriel" userId="a708fc36-3c1b-42ab-b5e9-2e1fa3c6605e" providerId="ADAL" clId="{B66E595D-7349-4E50-87B2-1B1BB6599A44}" dt="2023-06-05T17:04:39.725" v="1991" actId="962"/>
          <ac:spMkLst>
            <pc:docMk/>
            <pc:sldMk cId="3278654172" sldId="261"/>
            <ac:spMk id="37" creationId="{85A89FA2-E7B2-44F9-6DC5-5CAA9E84DBC8}"/>
          </ac:spMkLst>
        </pc:spChg>
        <pc:spChg chg="mod ord">
          <ac:chgData name="de-Jesus-Oliveira Victor-Adriel" userId="a708fc36-3c1b-42ab-b5e9-2e1fa3c6605e" providerId="ADAL" clId="{B66E595D-7349-4E50-87B2-1B1BB6599A44}" dt="2023-06-05T16:50:45.114" v="1583" actId="166"/>
          <ac:spMkLst>
            <pc:docMk/>
            <pc:sldMk cId="3278654172" sldId="261"/>
            <ac:spMk id="38" creationId="{959D1586-3ECF-447C-C1EA-2D9F21A8411A}"/>
          </ac:spMkLst>
        </pc:spChg>
        <pc:spChg chg="add mod ord">
          <ac:chgData name="de-Jesus-Oliveira Victor-Adriel" userId="a708fc36-3c1b-42ab-b5e9-2e1fa3c6605e" providerId="ADAL" clId="{B66E595D-7349-4E50-87B2-1B1BB6599A44}" dt="2023-06-05T17:09:04.345" v="2005" actId="113"/>
          <ac:spMkLst>
            <pc:docMk/>
            <pc:sldMk cId="3278654172" sldId="261"/>
            <ac:spMk id="39" creationId="{DADE333B-C085-3FAF-A32C-5C03D072FF26}"/>
          </ac:spMkLst>
        </pc:spChg>
        <pc:spChg chg="add mod">
          <ac:chgData name="de-Jesus-Oliveira Victor-Adriel" userId="a708fc36-3c1b-42ab-b5e9-2e1fa3c6605e" providerId="ADAL" clId="{B66E595D-7349-4E50-87B2-1B1BB6599A44}" dt="2023-06-05T17:04:39.725" v="1991" actId="962"/>
          <ac:spMkLst>
            <pc:docMk/>
            <pc:sldMk cId="3278654172" sldId="261"/>
            <ac:spMk id="40" creationId="{E575072F-E0A7-2366-748D-FC9626DA6978}"/>
          </ac:spMkLst>
        </pc:spChg>
        <pc:spChg chg="add mod">
          <ac:chgData name="de-Jesus-Oliveira Victor-Adriel" userId="a708fc36-3c1b-42ab-b5e9-2e1fa3c6605e" providerId="ADAL" clId="{B66E595D-7349-4E50-87B2-1B1BB6599A44}" dt="2023-06-05T17:04:39.725" v="1991" actId="962"/>
          <ac:spMkLst>
            <pc:docMk/>
            <pc:sldMk cId="3278654172" sldId="261"/>
            <ac:spMk id="41" creationId="{08C3C03E-7752-E47F-77D3-66A756D73BCC}"/>
          </ac:spMkLst>
        </pc:spChg>
        <pc:spChg chg="add mod">
          <ac:chgData name="de-Jesus-Oliveira Victor-Adriel" userId="a708fc36-3c1b-42ab-b5e9-2e1fa3c6605e" providerId="ADAL" clId="{B66E595D-7349-4E50-87B2-1B1BB6599A44}" dt="2023-06-05T17:09:09.667" v="2009" actId="1038"/>
          <ac:spMkLst>
            <pc:docMk/>
            <pc:sldMk cId="3278654172" sldId="261"/>
            <ac:spMk id="42" creationId="{2B89E0B4-634D-6D06-1239-45479E79FD1A}"/>
          </ac:spMkLst>
        </pc:spChg>
        <pc:spChg chg="add mod">
          <ac:chgData name="de-Jesus-Oliveira Victor-Adriel" userId="a708fc36-3c1b-42ab-b5e9-2e1fa3c6605e" providerId="ADAL" clId="{B66E595D-7349-4E50-87B2-1B1BB6599A44}" dt="2023-06-05T17:04:39.725" v="1991" actId="962"/>
          <ac:spMkLst>
            <pc:docMk/>
            <pc:sldMk cId="3278654172" sldId="261"/>
            <ac:spMk id="43" creationId="{1183503B-7856-3B11-B394-2BBB15C58451}"/>
          </ac:spMkLst>
        </pc:spChg>
        <pc:spChg chg="add mod">
          <ac:chgData name="de-Jesus-Oliveira Victor-Adriel" userId="a708fc36-3c1b-42ab-b5e9-2e1fa3c6605e" providerId="ADAL" clId="{B66E595D-7349-4E50-87B2-1B1BB6599A44}" dt="2023-06-05T17:04:39.725" v="1991" actId="962"/>
          <ac:spMkLst>
            <pc:docMk/>
            <pc:sldMk cId="3278654172" sldId="261"/>
            <ac:spMk id="44" creationId="{3B4F65E4-2FC0-F700-8825-30B0964300C6}"/>
          </ac:spMkLst>
        </pc:spChg>
        <pc:spChg chg="add mod">
          <ac:chgData name="de-Jesus-Oliveira Victor-Adriel" userId="a708fc36-3c1b-42ab-b5e9-2e1fa3c6605e" providerId="ADAL" clId="{B66E595D-7349-4E50-87B2-1B1BB6599A44}" dt="2023-06-05T17:09:31.161" v="2011" actId="403"/>
          <ac:spMkLst>
            <pc:docMk/>
            <pc:sldMk cId="3278654172" sldId="261"/>
            <ac:spMk id="45" creationId="{A92BA8F3-21C7-E953-90BD-1DA766EDDFFA}"/>
          </ac:spMkLst>
        </pc:spChg>
        <pc:spChg chg="add mod">
          <ac:chgData name="de-Jesus-Oliveira Victor-Adriel" userId="a708fc36-3c1b-42ab-b5e9-2e1fa3c6605e" providerId="ADAL" clId="{B66E595D-7349-4E50-87B2-1B1BB6599A44}" dt="2023-06-05T17:09:31.161" v="2011" actId="403"/>
          <ac:spMkLst>
            <pc:docMk/>
            <pc:sldMk cId="3278654172" sldId="261"/>
            <ac:spMk id="46" creationId="{44074C68-63DF-5B05-92BD-082BE3100A1D}"/>
          </ac:spMkLst>
        </pc:spChg>
        <pc:spChg chg="add mod">
          <ac:chgData name="de-Jesus-Oliveira Victor-Adriel" userId="a708fc36-3c1b-42ab-b5e9-2e1fa3c6605e" providerId="ADAL" clId="{B66E595D-7349-4E50-87B2-1B1BB6599A44}" dt="2023-06-05T17:04:39.725" v="1991" actId="962"/>
          <ac:spMkLst>
            <pc:docMk/>
            <pc:sldMk cId="3278654172" sldId="261"/>
            <ac:spMk id="47" creationId="{46CE7097-9F5C-5142-CA2F-7BDB973F03B7}"/>
          </ac:spMkLst>
        </pc:spChg>
        <pc:spChg chg="add mod">
          <ac:chgData name="de-Jesus-Oliveira Victor-Adriel" userId="a708fc36-3c1b-42ab-b5e9-2e1fa3c6605e" providerId="ADAL" clId="{B66E595D-7349-4E50-87B2-1B1BB6599A44}" dt="2023-06-05T17:04:39.725" v="1991" actId="962"/>
          <ac:spMkLst>
            <pc:docMk/>
            <pc:sldMk cId="3278654172" sldId="261"/>
            <ac:spMk id="48" creationId="{A5FA4257-FD1D-A2D9-6B6A-F9C651D0081F}"/>
          </ac:spMkLst>
        </pc:spChg>
        <pc:spChg chg="add mod">
          <ac:chgData name="de-Jesus-Oliveira Victor-Adriel" userId="a708fc36-3c1b-42ab-b5e9-2e1fa3c6605e" providerId="ADAL" clId="{B66E595D-7349-4E50-87B2-1B1BB6599A44}" dt="2023-06-05T17:09:23.807" v="2010" actId="2711"/>
          <ac:spMkLst>
            <pc:docMk/>
            <pc:sldMk cId="3278654172" sldId="261"/>
            <ac:spMk id="49" creationId="{8F95A73B-488F-91BF-515E-2B7662F19F6E}"/>
          </ac:spMkLst>
        </pc:spChg>
        <pc:spChg chg="add mod">
          <ac:chgData name="de-Jesus-Oliveira Victor-Adriel" userId="a708fc36-3c1b-42ab-b5e9-2e1fa3c6605e" providerId="ADAL" clId="{B66E595D-7349-4E50-87B2-1B1BB6599A44}" dt="2023-06-05T17:09:23.807" v="2010" actId="2711"/>
          <ac:spMkLst>
            <pc:docMk/>
            <pc:sldMk cId="3278654172" sldId="261"/>
            <ac:spMk id="50" creationId="{839B07E5-8B9E-5B37-77B5-D5F1B957CB25}"/>
          </ac:spMkLst>
        </pc:spChg>
        <pc:picChg chg="mod">
          <ac:chgData name="de-Jesus-Oliveira Victor-Adriel" userId="a708fc36-3c1b-42ab-b5e9-2e1fa3c6605e" providerId="ADAL" clId="{B66E595D-7349-4E50-87B2-1B1BB6599A44}" dt="2023-06-05T17:04:39.725" v="1991" actId="962"/>
          <ac:picMkLst>
            <pc:docMk/>
            <pc:sldMk cId="3278654172" sldId="261"/>
            <ac:picMk id="3" creationId="{B42942D1-D67B-4EE3-B583-46158F493CC8}"/>
          </ac:picMkLst>
        </pc:picChg>
      </pc:sldChg>
      <pc:sldChg chg="addSp modSp mod">
        <pc:chgData name="de-Jesus-Oliveira Victor-Adriel" userId="a708fc36-3c1b-42ab-b5e9-2e1fa3c6605e" providerId="ADAL" clId="{B66E595D-7349-4E50-87B2-1B1BB6599A44}" dt="2023-06-05T17:09:53.856" v="2029" actId="1035"/>
        <pc:sldMkLst>
          <pc:docMk/>
          <pc:sldMk cId="631229544" sldId="262"/>
        </pc:sldMkLst>
        <pc:spChg chg="mod ord">
          <ac:chgData name="de-Jesus-Oliveira Victor-Adriel" userId="a708fc36-3c1b-42ab-b5e9-2e1fa3c6605e" providerId="ADAL" clId="{B66E595D-7349-4E50-87B2-1B1BB6599A44}" dt="2023-06-05T17:02:27.797" v="1969" actId="166"/>
          <ac:spMkLst>
            <pc:docMk/>
            <pc:sldMk cId="631229544" sldId="262"/>
            <ac:spMk id="2" creationId="{3340E1A2-EB78-C6AD-38A2-95FDC616A5BE}"/>
          </ac:spMkLst>
        </pc:spChg>
        <pc:spChg chg="add mod ord">
          <ac:chgData name="de-Jesus-Oliveira Victor-Adriel" userId="a708fc36-3c1b-42ab-b5e9-2e1fa3c6605e" providerId="ADAL" clId="{B66E595D-7349-4E50-87B2-1B1BB6599A44}" dt="2023-06-05T17:09:53.856" v="2029" actId="1035"/>
          <ac:spMkLst>
            <pc:docMk/>
            <pc:sldMk cId="631229544" sldId="262"/>
            <ac:spMk id="3" creationId="{21AEBFA6-C6E8-B345-AADF-EA53F0FD6AAF}"/>
          </ac:spMkLst>
        </pc:spChg>
        <pc:spChg chg="mod">
          <ac:chgData name="de-Jesus-Oliveira Victor-Adriel" userId="a708fc36-3c1b-42ab-b5e9-2e1fa3c6605e" providerId="ADAL" clId="{B66E595D-7349-4E50-87B2-1B1BB6599A44}" dt="2023-06-05T17:05:00.364" v="1992" actId="962"/>
          <ac:spMkLst>
            <pc:docMk/>
            <pc:sldMk cId="631229544" sldId="262"/>
            <ac:spMk id="4" creationId="{18BF69B6-CC77-4407-9583-DAB155BEB2E8}"/>
          </ac:spMkLst>
        </pc:spChg>
        <pc:spChg chg="mod">
          <ac:chgData name="de-Jesus-Oliveira Victor-Adriel" userId="a708fc36-3c1b-42ab-b5e9-2e1fa3c6605e" providerId="ADAL" clId="{B66E595D-7349-4E50-87B2-1B1BB6599A44}" dt="2023-06-05T17:05:00.364" v="1992" actId="962"/>
          <ac:spMkLst>
            <pc:docMk/>
            <pc:sldMk cId="631229544" sldId="262"/>
            <ac:spMk id="5" creationId="{35A35FD0-A55E-40A1-BF07-64653A3272E6}"/>
          </ac:spMkLst>
        </pc:spChg>
        <pc:spChg chg="mod">
          <ac:chgData name="de-Jesus-Oliveira Victor-Adriel" userId="a708fc36-3c1b-42ab-b5e9-2e1fa3c6605e" providerId="ADAL" clId="{B66E595D-7349-4E50-87B2-1B1BB6599A44}" dt="2023-06-05T17:05:00.364" v="1992" actId="962"/>
          <ac:spMkLst>
            <pc:docMk/>
            <pc:sldMk cId="631229544" sldId="262"/>
            <ac:spMk id="6" creationId="{D4EE5FB8-5C56-44E1-AA80-669D67DFE7B8}"/>
          </ac:spMkLst>
        </pc:spChg>
        <pc:spChg chg="mod">
          <ac:chgData name="de-Jesus-Oliveira Victor-Adriel" userId="a708fc36-3c1b-42ab-b5e9-2e1fa3c6605e" providerId="ADAL" clId="{B66E595D-7349-4E50-87B2-1B1BB6599A44}" dt="2023-06-05T17:05:00.364" v="1992" actId="962"/>
          <ac:spMkLst>
            <pc:docMk/>
            <pc:sldMk cId="631229544" sldId="262"/>
            <ac:spMk id="7" creationId="{40C67BAC-4C76-4AEB-8ECF-8BA259B8DBA9}"/>
          </ac:spMkLst>
        </pc:spChg>
        <pc:spChg chg="mod">
          <ac:chgData name="de-Jesus-Oliveira Victor-Adriel" userId="a708fc36-3c1b-42ab-b5e9-2e1fa3c6605e" providerId="ADAL" clId="{B66E595D-7349-4E50-87B2-1B1BB6599A44}" dt="2023-06-05T17:05:00.364" v="1992" actId="962"/>
          <ac:spMkLst>
            <pc:docMk/>
            <pc:sldMk cId="631229544" sldId="262"/>
            <ac:spMk id="8" creationId="{8F7BB68B-4EA1-453C-81FF-328783FC13FF}"/>
          </ac:spMkLst>
        </pc:spChg>
        <pc:spChg chg="mod">
          <ac:chgData name="de-Jesus-Oliveira Victor-Adriel" userId="a708fc36-3c1b-42ab-b5e9-2e1fa3c6605e" providerId="ADAL" clId="{B66E595D-7349-4E50-87B2-1B1BB6599A44}" dt="2023-06-05T17:05:00.364" v="1992" actId="962"/>
          <ac:spMkLst>
            <pc:docMk/>
            <pc:sldMk cId="631229544" sldId="262"/>
            <ac:spMk id="9" creationId="{1D5CFDC9-2DA5-4C79-A306-63C77D5FB1C0}"/>
          </ac:spMkLst>
        </pc:spChg>
        <pc:spChg chg="mod">
          <ac:chgData name="de-Jesus-Oliveira Victor-Adriel" userId="a708fc36-3c1b-42ab-b5e9-2e1fa3c6605e" providerId="ADAL" clId="{B66E595D-7349-4E50-87B2-1B1BB6599A44}" dt="2023-06-05T17:05:00.364" v="1992" actId="962"/>
          <ac:spMkLst>
            <pc:docMk/>
            <pc:sldMk cId="631229544" sldId="262"/>
            <ac:spMk id="10" creationId="{2F2BAE84-6669-487D-9AFB-6B798F617EED}"/>
          </ac:spMkLst>
        </pc:spChg>
        <pc:spChg chg="mod">
          <ac:chgData name="de-Jesus-Oliveira Victor-Adriel" userId="a708fc36-3c1b-42ab-b5e9-2e1fa3c6605e" providerId="ADAL" clId="{B66E595D-7349-4E50-87B2-1B1BB6599A44}" dt="2023-06-05T17:05:00.364" v="1992" actId="962"/>
          <ac:spMkLst>
            <pc:docMk/>
            <pc:sldMk cId="631229544" sldId="262"/>
            <ac:spMk id="11" creationId="{7C571028-DEB5-4A49-8D2B-222F52D8F4AA}"/>
          </ac:spMkLst>
        </pc:spChg>
        <pc:spChg chg="mod">
          <ac:chgData name="de-Jesus-Oliveira Victor-Adriel" userId="a708fc36-3c1b-42ab-b5e9-2e1fa3c6605e" providerId="ADAL" clId="{B66E595D-7349-4E50-87B2-1B1BB6599A44}" dt="2023-06-05T17:05:00.364" v="1992" actId="962"/>
          <ac:spMkLst>
            <pc:docMk/>
            <pc:sldMk cId="631229544" sldId="262"/>
            <ac:spMk id="12" creationId="{04D2C42B-317B-4A88-BF61-7B3A3B5CD6CF}"/>
          </ac:spMkLst>
        </pc:spChg>
        <pc:spChg chg="mod ord">
          <ac:chgData name="de-Jesus-Oliveira Victor-Adriel" userId="a708fc36-3c1b-42ab-b5e9-2e1fa3c6605e" providerId="ADAL" clId="{B66E595D-7349-4E50-87B2-1B1BB6599A44}" dt="2023-06-05T17:02:45.080" v="1976" actId="166"/>
          <ac:spMkLst>
            <pc:docMk/>
            <pc:sldMk cId="631229544" sldId="262"/>
            <ac:spMk id="13" creationId="{E1ECB7B7-F29F-493A-BB38-7F8FC8A9A902}"/>
          </ac:spMkLst>
        </pc:spChg>
        <pc:spChg chg="mod ord">
          <ac:chgData name="de-Jesus-Oliveira Victor-Adriel" userId="a708fc36-3c1b-42ab-b5e9-2e1fa3c6605e" providerId="ADAL" clId="{B66E595D-7349-4E50-87B2-1B1BB6599A44}" dt="2023-06-05T17:02:46.753" v="1977" actId="166"/>
          <ac:spMkLst>
            <pc:docMk/>
            <pc:sldMk cId="631229544" sldId="262"/>
            <ac:spMk id="14" creationId="{2DAAE9F6-16BF-4F91-98F1-1C37AD2DC0A9}"/>
          </ac:spMkLst>
        </pc:spChg>
        <pc:spChg chg="add mod ord">
          <ac:chgData name="de-Jesus-Oliveira Victor-Adriel" userId="a708fc36-3c1b-42ab-b5e9-2e1fa3c6605e" providerId="ADAL" clId="{B66E595D-7349-4E50-87B2-1B1BB6599A44}" dt="2023-06-05T17:09:51.543" v="2025" actId="1035"/>
          <ac:spMkLst>
            <pc:docMk/>
            <pc:sldMk cId="631229544" sldId="262"/>
            <ac:spMk id="15" creationId="{D12474AE-E055-F6AB-96EE-88DE867716A6}"/>
          </ac:spMkLst>
        </pc:spChg>
        <pc:spChg chg="mod ord">
          <ac:chgData name="de-Jesus-Oliveira Victor-Adriel" userId="a708fc36-3c1b-42ab-b5e9-2e1fa3c6605e" providerId="ADAL" clId="{B66E595D-7349-4E50-87B2-1B1BB6599A44}" dt="2023-06-05T17:02:48.731" v="1978" actId="166"/>
          <ac:spMkLst>
            <pc:docMk/>
            <pc:sldMk cId="631229544" sldId="262"/>
            <ac:spMk id="17" creationId="{56D88109-B603-48E2-8692-411A6C1C9FAF}"/>
          </ac:spMkLst>
        </pc:spChg>
        <pc:spChg chg="mod ord">
          <ac:chgData name="de-Jesus-Oliveira Victor-Adriel" userId="a708fc36-3c1b-42ab-b5e9-2e1fa3c6605e" providerId="ADAL" clId="{B66E595D-7349-4E50-87B2-1B1BB6599A44}" dt="2023-06-05T17:02:29.281" v="1970" actId="166"/>
          <ac:spMkLst>
            <pc:docMk/>
            <pc:sldMk cId="631229544" sldId="262"/>
            <ac:spMk id="18" creationId="{1A1AEC66-48A3-4E75-8540-E5458E8C506E}"/>
          </ac:spMkLst>
        </pc:spChg>
        <pc:spChg chg="mod ord">
          <ac:chgData name="de-Jesus-Oliveira Victor-Adriel" userId="a708fc36-3c1b-42ab-b5e9-2e1fa3c6605e" providerId="ADAL" clId="{B66E595D-7349-4E50-87B2-1B1BB6599A44}" dt="2023-06-05T17:02:30.899" v="1971" actId="166"/>
          <ac:spMkLst>
            <pc:docMk/>
            <pc:sldMk cId="631229544" sldId="262"/>
            <ac:spMk id="19" creationId="{25F6593C-30FB-4E0F-A4A8-6328236749DF}"/>
          </ac:spMkLst>
        </pc:spChg>
        <pc:spChg chg="mod ord">
          <ac:chgData name="de-Jesus-Oliveira Victor-Adriel" userId="a708fc36-3c1b-42ab-b5e9-2e1fa3c6605e" providerId="ADAL" clId="{B66E595D-7349-4E50-87B2-1B1BB6599A44}" dt="2023-06-05T17:02:32.583" v="1972" actId="166"/>
          <ac:spMkLst>
            <pc:docMk/>
            <pc:sldMk cId="631229544" sldId="262"/>
            <ac:spMk id="20" creationId="{FC54AE24-C016-4DAE-B844-F934967B2CF5}"/>
          </ac:spMkLst>
        </pc:spChg>
        <pc:spChg chg="add mod">
          <ac:chgData name="de-Jesus-Oliveira Victor-Adriel" userId="a708fc36-3c1b-42ab-b5e9-2e1fa3c6605e" providerId="ADAL" clId="{B66E595D-7349-4E50-87B2-1B1BB6599A44}" dt="2023-06-05T17:05:00.364" v="1992" actId="962"/>
          <ac:spMkLst>
            <pc:docMk/>
            <pc:sldMk cId="631229544" sldId="262"/>
            <ac:spMk id="21" creationId="{3C36A165-F5DE-F36D-FEDD-63342CB9BA78}"/>
          </ac:spMkLst>
        </pc:spChg>
        <pc:spChg chg="mod ord">
          <ac:chgData name="de-Jesus-Oliveira Victor-Adriel" userId="a708fc36-3c1b-42ab-b5e9-2e1fa3c6605e" providerId="ADAL" clId="{B66E595D-7349-4E50-87B2-1B1BB6599A44}" dt="2023-06-05T17:02:35.792" v="1973" actId="166"/>
          <ac:spMkLst>
            <pc:docMk/>
            <pc:sldMk cId="631229544" sldId="262"/>
            <ac:spMk id="24" creationId="{7D6A16E5-9806-44E5-ADFB-CC665404A1F5}"/>
          </ac:spMkLst>
        </pc:spChg>
        <pc:spChg chg="mod ord">
          <ac:chgData name="de-Jesus-Oliveira Victor-Adriel" userId="a708fc36-3c1b-42ab-b5e9-2e1fa3c6605e" providerId="ADAL" clId="{B66E595D-7349-4E50-87B2-1B1BB6599A44}" dt="2023-06-05T17:02:43.412" v="1975" actId="166"/>
          <ac:spMkLst>
            <pc:docMk/>
            <pc:sldMk cId="631229544" sldId="262"/>
            <ac:spMk id="25" creationId="{488CBF92-B5A5-499F-B0F3-7771BAEA6C2E}"/>
          </ac:spMkLst>
        </pc:spChg>
        <pc:spChg chg="mod ord">
          <ac:chgData name="de-Jesus-Oliveira Victor-Adriel" userId="a708fc36-3c1b-42ab-b5e9-2e1fa3c6605e" providerId="ADAL" clId="{B66E595D-7349-4E50-87B2-1B1BB6599A44}" dt="2023-06-05T17:02:38.731" v="1974" actId="166"/>
          <ac:spMkLst>
            <pc:docMk/>
            <pc:sldMk cId="631229544" sldId="262"/>
            <ac:spMk id="27" creationId="{EA2DEE02-A743-48AC-A52B-B894BDBC4624}"/>
          </ac:spMkLst>
        </pc:spChg>
        <pc:picChg chg="mod">
          <ac:chgData name="de-Jesus-Oliveira Victor-Adriel" userId="a708fc36-3c1b-42ab-b5e9-2e1fa3c6605e" providerId="ADAL" clId="{B66E595D-7349-4E50-87B2-1B1BB6599A44}" dt="2023-06-05T17:05:00.364" v="1992" actId="962"/>
          <ac:picMkLst>
            <pc:docMk/>
            <pc:sldMk cId="631229544" sldId="262"/>
            <ac:picMk id="16" creationId="{89D102F6-0BB4-47CD-9233-3C556C89C8F1}"/>
          </ac:picMkLst>
        </pc:picChg>
        <pc:picChg chg="mod ord">
          <ac:chgData name="de-Jesus-Oliveira Victor-Adriel" userId="a708fc36-3c1b-42ab-b5e9-2e1fa3c6605e" providerId="ADAL" clId="{B66E595D-7349-4E50-87B2-1B1BB6599A44}" dt="2023-06-05T17:05:00.364" v="1992" actId="962"/>
          <ac:picMkLst>
            <pc:docMk/>
            <pc:sldMk cId="631229544" sldId="262"/>
            <ac:picMk id="22" creationId="{E7032948-9687-4D75-A4CA-4BE6746CB549}"/>
          </ac:picMkLst>
        </pc:picChg>
        <pc:picChg chg="mod ord">
          <ac:chgData name="de-Jesus-Oliveira Victor-Adriel" userId="a708fc36-3c1b-42ab-b5e9-2e1fa3c6605e" providerId="ADAL" clId="{B66E595D-7349-4E50-87B2-1B1BB6599A44}" dt="2023-06-05T17:05:00.364" v="1992" actId="962"/>
          <ac:picMkLst>
            <pc:docMk/>
            <pc:sldMk cId="631229544" sldId="262"/>
            <ac:picMk id="23" creationId="{710D30BE-E79C-4E59-BEC8-9F38CEDDE9A2}"/>
          </ac:picMkLst>
        </pc:picChg>
        <pc:picChg chg="mod">
          <ac:chgData name="de-Jesus-Oliveira Victor-Adriel" userId="a708fc36-3c1b-42ab-b5e9-2e1fa3c6605e" providerId="ADAL" clId="{B66E595D-7349-4E50-87B2-1B1BB6599A44}" dt="2023-06-05T17:05:00.364" v="1992" actId="962"/>
          <ac:picMkLst>
            <pc:docMk/>
            <pc:sldMk cId="631229544" sldId="262"/>
            <ac:picMk id="26" creationId="{A0E1ACAB-FAE3-49DF-828D-33602DAB4CED}"/>
          </ac:picMkLst>
        </pc:picChg>
        <pc:picChg chg="mod">
          <ac:chgData name="de-Jesus-Oliveira Victor-Adriel" userId="a708fc36-3c1b-42ab-b5e9-2e1fa3c6605e" providerId="ADAL" clId="{B66E595D-7349-4E50-87B2-1B1BB6599A44}" dt="2023-06-05T17:05:00.364" v="1992" actId="962"/>
          <ac:picMkLst>
            <pc:docMk/>
            <pc:sldMk cId="631229544" sldId="262"/>
            <ac:picMk id="29" creationId="{374A380C-D98A-8814-B18D-1671AE8E6C62}"/>
          </ac:picMkLst>
        </pc:picChg>
        <pc:picChg chg="mod">
          <ac:chgData name="de-Jesus-Oliveira Victor-Adriel" userId="a708fc36-3c1b-42ab-b5e9-2e1fa3c6605e" providerId="ADAL" clId="{B66E595D-7349-4E50-87B2-1B1BB6599A44}" dt="2023-06-05T17:05:00.364" v="1992" actId="962"/>
          <ac:picMkLst>
            <pc:docMk/>
            <pc:sldMk cId="631229544" sldId="262"/>
            <ac:picMk id="31" creationId="{869CE862-9165-338E-CE96-9F123D77AB36}"/>
          </ac:picMkLst>
        </pc:picChg>
      </pc:sldChg>
      <pc:sldChg chg="modSp mod">
        <pc:chgData name="de-Jesus-Oliveira Victor-Adriel" userId="a708fc36-3c1b-42ab-b5e9-2e1fa3c6605e" providerId="ADAL" clId="{B66E595D-7349-4E50-87B2-1B1BB6599A44}" dt="2023-06-05T15:48:29.113" v="0"/>
        <pc:sldMkLst>
          <pc:docMk/>
          <pc:sldMk cId="4264380333" sldId="267"/>
        </pc:sldMkLst>
        <pc:spChg chg="mod">
          <ac:chgData name="de-Jesus-Oliveira Victor-Adriel" userId="a708fc36-3c1b-42ab-b5e9-2e1fa3c6605e" providerId="ADAL" clId="{B66E595D-7349-4E50-87B2-1B1BB6599A44}" dt="2023-06-05T15:48:29.113" v="0"/>
          <ac:spMkLst>
            <pc:docMk/>
            <pc:sldMk cId="4264380333" sldId="267"/>
            <ac:spMk id="2" creationId="{36F7C832-7D7F-40CB-9479-79BC46A793B9}"/>
          </ac:spMkLst>
        </pc:spChg>
      </pc:sldChg>
      <pc:sldChg chg="addSp delSp modSp mod">
        <pc:chgData name="de-Jesus-Oliveira Victor-Adriel" userId="a708fc36-3c1b-42ab-b5e9-2e1fa3c6605e" providerId="ADAL" clId="{B66E595D-7349-4E50-87B2-1B1BB6599A44}" dt="2023-06-13T12:17:32.189" v="2035" actId="478"/>
        <pc:sldMkLst>
          <pc:docMk/>
          <pc:sldMk cId="171183961" sldId="268"/>
        </pc:sldMkLst>
        <pc:spChg chg="add del mod">
          <ac:chgData name="de-Jesus-Oliveira Victor-Adriel" userId="a708fc36-3c1b-42ab-b5e9-2e1fa3c6605e" providerId="ADAL" clId="{B66E595D-7349-4E50-87B2-1B1BB6599A44}" dt="2023-06-13T12:17:32.189" v="2035" actId="478"/>
          <ac:spMkLst>
            <pc:docMk/>
            <pc:sldMk cId="171183961" sldId="268"/>
            <ac:spMk id="2" creationId="{CD88FC6E-879A-CDB0-A2E3-D3FAB77000A3}"/>
          </ac:spMkLst>
        </pc:spChg>
        <pc:spChg chg="add mod">
          <ac:chgData name="de-Jesus-Oliveira Victor-Adriel" userId="a708fc36-3c1b-42ab-b5e9-2e1fa3c6605e" providerId="ADAL" clId="{B66E595D-7349-4E50-87B2-1B1BB6599A44}" dt="2023-06-13T12:17:29.499" v="2034"/>
          <ac:spMkLst>
            <pc:docMk/>
            <pc:sldMk cId="171183961" sldId="268"/>
            <ac:spMk id="4" creationId="{3FC085DF-63F3-D0A1-C920-01358E9AC035}"/>
          </ac:spMkLst>
        </pc:spChg>
      </pc:sldChg>
      <pc:sldChg chg="modSp mod">
        <pc:chgData name="de-Jesus-Oliveira Victor-Adriel" userId="a708fc36-3c1b-42ab-b5e9-2e1fa3c6605e" providerId="ADAL" clId="{B66E595D-7349-4E50-87B2-1B1BB6599A44}" dt="2023-06-05T15:50:35.884" v="2" actId="6549"/>
        <pc:sldMkLst>
          <pc:docMk/>
          <pc:sldMk cId="313680254" sldId="285"/>
        </pc:sldMkLst>
        <pc:spChg chg="mod">
          <ac:chgData name="de-Jesus-Oliveira Victor-Adriel" userId="a708fc36-3c1b-42ab-b5e9-2e1fa3c6605e" providerId="ADAL" clId="{B66E595D-7349-4E50-87B2-1B1BB6599A44}" dt="2023-06-05T15:50:35.884" v="2" actId="6549"/>
          <ac:spMkLst>
            <pc:docMk/>
            <pc:sldMk cId="313680254" sldId="285"/>
            <ac:spMk id="4" creationId="{82B15DD6-0713-4687-9E23-12B35F8AE7CE}"/>
          </ac:spMkLst>
        </pc:spChg>
      </pc:sldChg>
    </pc:docChg>
  </pc:docChgLst>
  <pc:docChgLst>
    <pc:chgData name="de-Jesus-Oliveira Victor-Adriel" userId="S::vdejesus@fhstp.ac.at::a708fc36-3c1b-42ab-b5e9-2e1fa3c6605e" providerId="AD" clId="Web-{B2FC31B3-24AE-FE6A-D33F-9B09B2FE28F7}"/>
    <pc:docChg chg="modSld">
      <pc:chgData name="de-Jesus-Oliveira Victor-Adriel" userId="S::vdejesus@fhstp.ac.at::a708fc36-3c1b-42ab-b5e9-2e1fa3c6605e" providerId="AD" clId="Web-{B2FC31B3-24AE-FE6A-D33F-9B09B2FE28F7}" dt="2023-06-05T17:12:35.814" v="0" actId="1076"/>
      <pc:docMkLst>
        <pc:docMk/>
      </pc:docMkLst>
      <pc:sldChg chg="modSp">
        <pc:chgData name="de-Jesus-Oliveira Victor-Adriel" userId="S::vdejesus@fhstp.ac.at::a708fc36-3c1b-42ab-b5e9-2e1fa3c6605e" providerId="AD" clId="Web-{B2FC31B3-24AE-FE6A-D33F-9B09B2FE28F7}" dt="2023-06-05T17:12:35.814" v="0" actId="1076"/>
        <pc:sldMkLst>
          <pc:docMk/>
          <pc:sldMk cId="1310685907" sldId="259"/>
        </pc:sldMkLst>
        <pc:picChg chg="mod">
          <ac:chgData name="de-Jesus-Oliveira Victor-Adriel" userId="S::vdejesus@fhstp.ac.at::a708fc36-3c1b-42ab-b5e9-2e1fa3c6605e" providerId="AD" clId="Web-{B2FC31B3-24AE-FE6A-D33F-9B09B2FE28F7}" dt="2023-06-05T17:12:35.814" v="0" actId="1076"/>
          <ac:picMkLst>
            <pc:docMk/>
            <pc:sldMk cId="1310685907" sldId="259"/>
            <ac:picMk id="6" creationId="{5F053061-5E30-451B-A001-0DDE4A07D110}"/>
          </ac:picMkLst>
        </pc:picChg>
      </pc:sldChg>
    </pc:docChg>
  </pc:docChgLst>
  <pc:docChgLst>
    <pc:chgData name="de-Jesus-Oliveira Victor-Adriel" userId="a708fc36-3c1b-42ab-b5e9-2e1fa3c6605e" providerId="ADAL" clId="{F675EF65-6817-4F77-AD2E-E0FC260C720E}"/>
    <pc:docChg chg="addSld delSld modSld">
      <pc:chgData name="de-Jesus-Oliveira Victor-Adriel" userId="a708fc36-3c1b-42ab-b5e9-2e1fa3c6605e" providerId="ADAL" clId="{F675EF65-6817-4F77-AD2E-E0FC260C720E}" dt="2023-06-04T17:08:42.829" v="148" actId="33553"/>
      <pc:docMkLst>
        <pc:docMk/>
      </pc:docMkLst>
      <pc:sldChg chg="modSp mod">
        <pc:chgData name="de-Jesus-Oliveira Victor-Adriel" userId="a708fc36-3c1b-42ab-b5e9-2e1fa3c6605e" providerId="ADAL" clId="{F675EF65-6817-4F77-AD2E-E0FC260C720E}" dt="2023-06-04T17:07:54.798" v="144" actId="33553"/>
        <pc:sldMkLst>
          <pc:docMk/>
          <pc:sldMk cId="1310685907" sldId="259"/>
        </pc:sldMkLst>
        <pc:spChg chg="mod ord modVis">
          <ac:chgData name="de-Jesus-Oliveira Victor-Adriel" userId="a708fc36-3c1b-42ab-b5e9-2e1fa3c6605e" providerId="ADAL" clId="{F675EF65-6817-4F77-AD2E-E0FC260C720E}" dt="2023-06-04T17:03:07.864" v="36" actId="33935"/>
          <ac:spMkLst>
            <pc:docMk/>
            <pc:sldMk cId="1310685907" sldId="259"/>
            <ac:spMk id="2" creationId="{09A0D47D-F557-D34E-5FE2-794831DDB219}"/>
          </ac:spMkLst>
        </pc:spChg>
        <pc:spChg chg="mod ord modVis">
          <ac:chgData name="de-Jesus-Oliveira Victor-Adriel" userId="a708fc36-3c1b-42ab-b5e9-2e1fa3c6605e" providerId="ADAL" clId="{F675EF65-6817-4F77-AD2E-E0FC260C720E}" dt="2023-06-04T17:03:07.864" v="36" actId="33935"/>
          <ac:spMkLst>
            <pc:docMk/>
            <pc:sldMk cId="1310685907" sldId="259"/>
            <ac:spMk id="12" creationId="{DC92D0BD-A8C1-4465-A69C-8E46D27F16A3}"/>
          </ac:spMkLst>
        </pc:spChg>
        <pc:spChg chg="mod ord modVis">
          <ac:chgData name="de-Jesus-Oliveira Victor-Adriel" userId="a708fc36-3c1b-42ab-b5e9-2e1fa3c6605e" providerId="ADAL" clId="{F675EF65-6817-4F77-AD2E-E0FC260C720E}" dt="2023-06-04T17:03:07.864" v="36" actId="33935"/>
          <ac:spMkLst>
            <pc:docMk/>
            <pc:sldMk cId="1310685907" sldId="259"/>
            <ac:spMk id="13" creationId="{CCCEDD10-4885-4751-AC24-8FB3D31ED69E}"/>
          </ac:spMkLst>
        </pc:spChg>
        <pc:spChg chg="mod ord modVis">
          <ac:chgData name="de-Jesus-Oliveira Victor-Adriel" userId="a708fc36-3c1b-42ab-b5e9-2e1fa3c6605e" providerId="ADAL" clId="{F675EF65-6817-4F77-AD2E-E0FC260C720E}" dt="2023-06-04T17:03:07.864" v="36" actId="33935"/>
          <ac:spMkLst>
            <pc:docMk/>
            <pc:sldMk cId="1310685907" sldId="259"/>
            <ac:spMk id="14" creationId="{824B6FC0-8E52-49E0-A42F-5819DA76490E}"/>
          </ac:spMkLst>
        </pc:spChg>
        <pc:spChg chg="mod ord modVis">
          <ac:chgData name="de-Jesus-Oliveira Victor-Adriel" userId="a708fc36-3c1b-42ab-b5e9-2e1fa3c6605e" providerId="ADAL" clId="{F675EF65-6817-4F77-AD2E-E0FC260C720E}" dt="2023-06-04T17:03:07.864" v="36" actId="33935"/>
          <ac:spMkLst>
            <pc:docMk/>
            <pc:sldMk cId="1310685907" sldId="259"/>
            <ac:spMk id="15" creationId="{1FC76032-6472-42A7-9F81-6EDD70FC8732}"/>
          </ac:spMkLst>
        </pc:spChg>
        <pc:spChg chg="mod">
          <ac:chgData name="de-Jesus-Oliveira Victor-Adriel" userId="a708fc36-3c1b-42ab-b5e9-2e1fa3c6605e" providerId="ADAL" clId="{F675EF65-6817-4F77-AD2E-E0FC260C720E}" dt="2023-06-04T17:03:06.452" v="35" actId="962"/>
          <ac:spMkLst>
            <pc:docMk/>
            <pc:sldMk cId="1310685907" sldId="259"/>
            <ac:spMk id="16" creationId="{D98AB754-7F8D-47AB-9849-0C630D4E2A37}"/>
          </ac:spMkLst>
        </pc:spChg>
        <pc:spChg chg="mod ord modVis">
          <ac:chgData name="de-Jesus-Oliveira Victor-Adriel" userId="a708fc36-3c1b-42ab-b5e9-2e1fa3c6605e" providerId="ADAL" clId="{F675EF65-6817-4F77-AD2E-E0FC260C720E}" dt="2023-06-04T17:03:07.864" v="36" actId="33935"/>
          <ac:spMkLst>
            <pc:docMk/>
            <pc:sldMk cId="1310685907" sldId="259"/>
            <ac:spMk id="17" creationId="{06E55F0D-1374-442B-8C82-48FCEA4796A4}"/>
          </ac:spMkLst>
        </pc:spChg>
        <pc:spChg chg="mod">
          <ac:chgData name="de-Jesus-Oliveira Victor-Adriel" userId="a708fc36-3c1b-42ab-b5e9-2e1fa3c6605e" providerId="ADAL" clId="{F675EF65-6817-4F77-AD2E-E0FC260C720E}" dt="2023-06-04T17:03:06.452" v="35" actId="962"/>
          <ac:spMkLst>
            <pc:docMk/>
            <pc:sldMk cId="1310685907" sldId="259"/>
            <ac:spMk id="18" creationId="{D3753364-03D6-4504-AF86-3C6386201356}"/>
          </ac:spMkLst>
        </pc:spChg>
        <pc:spChg chg="mod ord modVis">
          <ac:chgData name="de-Jesus-Oliveira Victor-Adriel" userId="a708fc36-3c1b-42ab-b5e9-2e1fa3c6605e" providerId="ADAL" clId="{F675EF65-6817-4F77-AD2E-E0FC260C720E}" dt="2023-06-04T17:03:07.864" v="36" actId="33935"/>
          <ac:spMkLst>
            <pc:docMk/>
            <pc:sldMk cId="1310685907" sldId="259"/>
            <ac:spMk id="19" creationId="{EAFCC845-7912-40D3-ABE8-DEC2E9DD0B0B}"/>
          </ac:spMkLst>
        </pc:spChg>
        <pc:spChg chg="mod">
          <ac:chgData name="de-Jesus-Oliveira Victor-Adriel" userId="a708fc36-3c1b-42ab-b5e9-2e1fa3c6605e" providerId="ADAL" clId="{F675EF65-6817-4F77-AD2E-E0FC260C720E}" dt="2023-06-04T17:03:06.452" v="35" actId="962"/>
          <ac:spMkLst>
            <pc:docMk/>
            <pc:sldMk cId="1310685907" sldId="259"/>
            <ac:spMk id="20" creationId="{B107FC39-4B7B-4BCB-9353-70A3FCE1797E}"/>
          </ac:spMkLst>
        </pc:spChg>
        <pc:spChg chg="mod">
          <ac:chgData name="de-Jesus-Oliveira Victor-Adriel" userId="a708fc36-3c1b-42ab-b5e9-2e1fa3c6605e" providerId="ADAL" clId="{F675EF65-6817-4F77-AD2E-E0FC260C720E}" dt="2023-06-04T17:03:06.452" v="35" actId="962"/>
          <ac:spMkLst>
            <pc:docMk/>
            <pc:sldMk cId="1310685907" sldId="259"/>
            <ac:spMk id="21" creationId="{F63E92B6-82EA-4E11-9B05-0B23208E6560}"/>
          </ac:spMkLst>
        </pc:spChg>
        <pc:spChg chg="mod">
          <ac:chgData name="de-Jesus-Oliveira Victor-Adriel" userId="a708fc36-3c1b-42ab-b5e9-2e1fa3c6605e" providerId="ADAL" clId="{F675EF65-6817-4F77-AD2E-E0FC260C720E}" dt="2023-06-04T17:03:06.452" v="35" actId="962"/>
          <ac:spMkLst>
            <pc:docMk/>
            <pc:sldMk cId="1310685907" sldId="259"/>
            <ac:spMk id="22" creationId="{B4598410-61C9-488A-B32C-A874D97B4346}"/>
          </ac:spMkLst>
        </pc:spChg>
        <pc:spChg chg="mod">
          <ac:chgData name="de-Jesus-Oliveira Victor-Adriel" userId="a708fc36-3c1b-42ab-b5e9-2e1fa3c6605e" providerId="ADAL" clId="{F675EF65-6817-4F77-AD2E-E0FC260C720E}" dt="2023-06-04T17:03:06.452" v="35" actId="962"/>
          <ac:spMkLst>
            <pc:docMk/>
            <pc:sldMk cId="1310685907" sldId="259"/>
            <ac:spMk id="23" creationId="{315C8446-0F5A-4DB2-BE3E-B51E6F77BE03}"/>
          </ac:spMkLst>
        </pc:spChg>
        <pc:spChg chg="mod">
          <ac:chgData name="de-Jesus-Oliveira Victor-Adriel" userId="a708fc36-3c1b-42ab-b5e9-2e1fa3c6605e" providerId="ADAL" clId="{F675EF65-6817-4F77-AD2E-E0FC260C720E}" dt="2023-06-04T17:03:06.452" v="35" actId="962"/>
          <ac:spMkLst>
            <pc:docMk/>
            <pc:sldMk cId="1310685907" sldId="259"/>
            <ac:spMk id="24" creationId="{70E94346-53CB-4F95-A814-435DF2CE71B5}"/>
          </ac:spMkLst>
        </pc:spChg>
        <pc:spChg chg="mod">
          <ac:chgData name="de-Jesus-Oliveira Victor-Adriel" userId="a708fc36-3c1b-42ab-b5e9-2e1fa3c6605e" providerId="ADAL" clId="{F675EF65-6817-4F77-AD2E-E0FC260C720E}" dt="2023-06-04T17:03:06.452" v="35" actId="962"/>
          <ac:spMkLst>
            <pc:docMk/>
            <pc:sldMk cId="1310685907" sldId="259"/>
            <ac:spMk id="25" creationId="{4CAC2F2D-700C-409F-9F7A-D860B7C9AD33}"/>
          </ac:spMkLst>
        </pc:spChg>
        <pc:spChg chg="mod ord modVis">
          <ac:chgData name="de-Jesus-Oliveira Victor-Adriel" userId="a708fc36-3c1b-42ab-b5e9-2e1fa3c6605e" providerId="ADAL" clId="{F675EF65-6817-4F77-AD2E-E0FC260C720E}" dt="2023-06-04T17:03:07.864" v="36" actId="33935"/>
          <ac:spMkLst>
            <pc:docMk/>
            <pc:sldMk cId="1310685907" sldId="259"/>
            <ac:spMk id="26" creationId="{B6037A6F-86BA-497F-AF88-9A18F21E9A4B}"/>
          </ac:spMkLst>
        </pc:spChg>
        <pc:spChg chg="mod ord modVis">
          <ac:chgData name="de-Jesus-Oliveira Victor-Adriel" userId="a708fc36-3c1b-42ab-b5e9-2e1fa3c6605e" providerId="ADAL" clId="{F675EF65-6817-4F77-AD2E-E0FC260C720E}" dt="2023-06-04T17:03:07.864" v="36" actId="33935"/>
          <ac:spMkLst>
            <pc:docMk/>
            <pc:sldMk cId="1310685907" sldId="259"/>
            <ac:spMk id="27" creationId="{B7B59CE9-42CA-4364-836F-E0CA5AD66EC0}"/>
          </ac:spMkLst>
        </pc:spChg>
        <pc:spChg chg="mod ord modVis">
          <ac:chgData name="de-Jesus-Oliveira Victor-Adriel" userId="a708fc36-3c1b-42ab-b5e9-2e1fa3c6605e" providerId="ADAL" clId="{F675EF65-6817-4F77-AD2E-E0FC260C720E}" dt="2023-06-04T17:03:07.864" v="36" actId="33935"/>
          <ac:spMkLst>
            <pc:docMk/>
            <pc:sldMk cId="1310685907" sldId="259"/>
            <ac:spMk id="29" creationId="{461F8110-EB40-4652-9204-0B7E3CE13507}"/>
          </ac:spMkLst>
        </pc:spChg>
        <pc:spChg chg="mod ord modVis">
          <ac:chgData name="de-Jesus-Oliveira Victor-Adriel" userId="a708fc36-3c1b-42ab-b5e9-2e1fa3c6605e" providerId="ADAL" clId="{F675EF65-6817-4F77-AD2E-E0FC260C720E}" dt="2023-06-04T17:03:07.864" v="36" actId="33935"/>
          <ac:spMkLst>
            <pc:docMk/>
            <pc:sldMk cId="1310685907" sldId="259"/>
            <ac:spMk id="30" creationId="{1C881E28-81CC-43CA-B8EA-1F672F1D4615}"/>
          </ac:spMkLst>
        </pc:spChg>
        <pc:spChg chg="mod ord modVis">
          <ac:chgData name="de-Jesus-Oliveira Victor-Adriel" userId="a708fc36-3c1b-42ab-b5e9-2e1fa3c6605e" providerId="ADAL" clId="{F675EF65-6817-4F77-AD2E-E0FC260C720E}" dt="2023-06-04T17:03:07.864" v="36" actId="33935"/>
          <ac:spMkLst>
            <pc:docMk/>
            <pc:sldMk cId="1310685907" sldId="259"/>
            <ac:spMk id="31" creationId="{E051E2C7-DC20-4060-B695-6707A6508000}"/>
          </ac:spMkLst>
        </pc:spChg>
        <pc:spChg chg="mod ord modVis">
          <ac:chgData name="de-Jesus-Oliveira Victor-Adriel" userId="a708fc36-3c1b-42ab-b5e9-2e1fa3c6605e" providerId="ADAL" clId="{F675EF65-6817-4F77-AD2E-E0FC260C720E}" dt="2023-06-04T17:03:07.864" v="36" actId="33935"/>
          <ac:spMkLst>
            <pc:docMk/>
            <pc:sldMk cId="1310685907" sldId="259"/>
            <ac:spMk id="32" creationId="{B53E7053-BA1E-4399-9E83-539B44F36339}"/>
          </ac:spMkLst>
        </pc:spChg>
        <pc:spChg chg="mod ord modVis">
          <ac:chgData name="de-Jesus-Oliveira Victor-Adriel" userId="a708fc36-3c1b-42ab-b5e9-2e1fa3c6605e" providerId="ADAL" clId="{F675EF65-6817-4F77-AD2E-E0FC260C720E}" dt="2023-06-04T17:07:54.798" v="144" actId="33553"/>
          <ac:spMkLst>
            <pc:docMk/>
            <pc:sldMk cId="1310685907" sldId="259"/>
            <ac:spMk id="33" creationId="{5ED9E0F0-71E0-4370-A870-8E0A52A50FAA}"/>
          </ac:spMkLst>
        </pc:spChg>
        <pc:picChg chg="mod">
          <ac:chgData name="de-Jesus-Oliveira Victor-Adriel" userId="a708fc36-3c1b-42ab-b5e9-2e1fa3c6605e" providerId="ADAL" clId="{F675EF65-6817-4F77-AD2E-E0FC260C720E}" dt="2023-06-04T17:03:06.452" v="35" actId="962"/>
          <ac:picMkLst>
            <pc:docMk/>
            <pc:sldMk cId="1310685907" sldId="259"/>
            <ac:picMk id="6" creationId="{5F053061-5E30-451B-A001-0DDE4A07D110}"/>
          </ac:picMkLst>
        </pc:picChg>
      </pc:sldChg>
      <pc:sldChg chg="modSp mod">
        <pc:chgData name="de-Jesus-Oliveira Victor-Adriel" userId="a708fc36-3c1b-42ab-b5e9-2e1fa3c6605e" providerId="ADAL" clId="{F675EF65-6817-4F77-AD2E-E0FC260C720E}" dt="2023-06-04T17:08:07.355" v="145" actId="33553"/>
        <pc:sldMkLst>
          <pc:docMk/>
          <pc:sldMk cId="4091270383" sldId="260"/>
        </pc:sldMkLst>
        <pc:spChg chg="mod ord modVis">
          <ac:chgData name="de-Jesus-Oliveira Victor-Adriel" userId="a708fc36-3c1b-42ab-b5e9-2e1fa3c6605e" providerId="ADAL" clId="{F675EF65-6817-4F77-AD2E-E0FC260C720E}" dt="2023-06-04T17:05:35.566" v="89" actId="33935"/>
          <ac:spMkLst>
            <pc:docMk/>
            <pc:sldMk cId="4091270383" sldId="260"/>
            <ac:spMk id="2" creationId="{5C375986-88DB-DC33-6102-BCFFFD35BEDE}"/>
          </ac:spMkLst>
        </pc:spChg>
        <pc:spChg chg="mod ord">
          <ac:chgData name="de-Jesus-Oliveira Victor-Adriel" userId="a708fc36-3c1b-42ab-b5e9-2e1fa3c6605e" providerId="ADAL" clId="{F675EF65-6817-4F77-AD2E-E0FC260C720E}" dt="2023-06-04T17:05:32.370" v="88" actId="962"/>
          <ac:spMkLst>
            <pc:docMk/>
            <pc:sldMk cId="4091270383" sldId="260"/>
            <ac:spMk id="4" creationId="{9031E1E4-C304-4F01-BA61-8E8366E283AA}"/>
          </ac:spMkLst>
        </pc:spChg>
        <pc:spChg chg="mod ord">
          <ac:chgData name="de-Jesus-Oliveira Victor-Adriel" userId="a708fc36-3c1b-42ab-b5e9-2e1fa3c6605e" providerId="ADAL" clId="{F675EF65-6817-4F77-AD2E-E0FC260C720E}" dt="2023-06-04T17:05:32.370" v="88" actId="962"/>
          <ac:spMkLst>
            <pc:docMk/>
            <pc:sldMk cId="4091270383" sldId="260"/>
            <ac:spMk id="5" creationId="{B67031F7-8C52-4BC4-B9C5-8E70100AC0F7}"/>
          </ac:spMkLst>
        </pc:spChg>
        <pc:spChg chg="mod ord">
          <ac:chgData name="de-Jesus-Oliveira Victor-Adriel" userId="a708fc36-3c1b-42ab-b5e9-2e1fa3c6605e" providerId="ADAL" clId="{F675EF65-6817-4F77-AD2E-E0FC260C720E}" dt="2023-06-04T17:05:32.370" v="88" actId="962"/>
          <ac:spMkLst>
            <pc:docMk/>
            <pc:sldMk cId="4091270383" sldId="260"/>
            <ac:spMk id="6" creationId="{C09E96E0-270D-4E43-A18D-B50D9F3EC858}"/>
          </ac:spMkLst>
        </pc:spChg>
        <pc:spChg chg="mod">
          <ac:chgData name="de-Jesus-Oliveira Victor-Adriel" userId="a708fc36-3c1b-42ab-b5e9-2e1fa3c6605e" providerId="ADAL" clId="{F675EF65-6817-4F77-AD2E-E0FC260C720E}" dt="2023-06-04T17:05:32.370" v="88" actId="962"/>
          <ac:spMkLst>
            <pc:docMk/>
            <pc:sldMk cId="4091270383" sldId="260"/>
            <ac:spMk id="7" creationId="{9DC15F78-FF3D-4713-9A0F-8F987CF88EDB}"/>
          </ac:spMkLst>
        </pc:spChg>
        <pc:spChg chg="mod">
          <ac:chgData name="de-Jesus-Oliveira Victor-Adriel" userId="a708fc36-3c1b-42ab-b5e9-2e1fa3c6605e" providerId="ADAL" clId="{F675EF65-6817-4F77-AD2E-E0FC260C720E}" dt="2023-06-04T17:05:32.370" v="88" actId="962"/>
          <ac:spMkLst>
            <pc:docMk/>
            <pc:sldMk cId="4091270383" sldId="260"/>
            <ac:spMk id="8" creationId="{7A4221AB-8C7D-42B5-BB12-1928B4339DAD}"/>
          </ac:spMkLst>
        </pc:spChg>
        <pc:spChg chg="mod">
          <ac:chgData name="de-Jesus-Oliveira Victor-Adriel" userId="a708fc36-3c1b-42ab-b5e9-2e1fa3c6605e" providerId="ADAL" clId="{F675EF65-6817-4F77-AD2E-E0FC260C720E}" dt="2023-06-04T17:05:32.370" v="88" actId="962"/>
          <ac:spMkLst>
            <pc:docMk/>
            <pc:sldMk cId="4091270383" sldId="260"/>
            <ac:spMk id="9" creationId="{DF124154-31C6-431C-896B-FB281F72C63C}"/>
          </ac:spMkLst>
        </pc:spChg>
        <pc:spChg chg="mod ord">
          <ac:chgData name="de-Jesus-Oliveira Victor-Adriel" userId="a708fc36-3c1b-42ab-b5e9-2e1fa3c6605e" providerId="ADAL" clId="{F675EF65-6817-4F77-AD2E-E0FC260C720E}" dt="2023-06-04T17:05:32.370" v="88" actId="962"/>
          <ac:spMkLst>
            <pc:docMk/>
            <pc:sldMk cId="4091270383" sldId="260"/>
            <ac:spMk id="10" creationId="{908C70B1-C6BC-4320-89DD-D636EA3B83EE}"/>
          </ac:spMkLst>
        </pc:spChg>
        <pc:spChg chg="mod ord">
          <ac:chgData name="de-Jesus-Oliveira Victor-Adriel" userId="a708fc36-3c1b-42ab-b5e9-2e1fa3c6605e" providerId="ADAL" clId="{F675EF65-6817-4F77-AD2E-E0FC260C720E}" dt="2023-06-04T17:05:32.370" v="88" actId="962"/>
          <ac:spMkLst>
            <pc:docMk/>
            <pc:sldMk cId="4091270383" sldId="260"/>
            <ac:spMk id="11" creationId="{ADC818BB-AADD-4CB4-A352-33F361B909AC}"/>
          </ac:spMkLst>
        </pc:spChg>
        <pc:spChg chg="mod ord">
          <ac:chgData name="de-Jesus-Oliveira Victor-Adriel" userId="a708fc36-3c1b-42ab-b5e9-2e1fa3c6605e" providerId="ADAL" clId="{F675EF65-6817-4F77-AD2E-E0FC260C720E}" dt="2023-06-04T17:05:32.370" v="88" actId="962"/>
          <ac:spMkLst>
            <pc:docMk/>
            <pc:sldMk cId="4091270383" sldId="260"/>
            <ac:spMk id="12" creationId="{A0BC0C68-3404-4421-8423-F0146A1C1B87}"/>
          </ac:spMkLst>
        </pc:spChg>
        <pc:spChg chg="mod">
          <ac:chgData name="de-Jesus-Oliveira Victor-Adriel" userId="a708fc36-3c1b-42ab-b5e9-2e1fa3c6605e" providerId="ADAL" clId="{F675EF65-6817-4F77-AD2E-E0FC260C720E}" dt="2023-06-04T17:05:32.370" v="88" actId="962"/>
          <ac:spMkLst>
            <pc:docMk/>
            <pc:sldMk cId="4091270383" sldId="260"/>
            <ac:spMk id="15" creationId="{46603D6A-0AD8-4A93-851A-352A345B7962}"/>
          </ac:spMkLst>
        </pc:spChg>
        <pc:spChg chg="mod">
          <ac:chgData name="de-Jesus-Oliveira Victor-Adriel" userId="a708fc36-3c1b-42ab-b5e9-2e1fa3c6605e" providerId="ADAL" clId="{F675EF65-6817-4F77-AD2E-E0FC260C720E}" dt="2023-06-04T17:05:32.370" v="88" actId="962"/>
          <ac:spMkLst>
            <pc:docMk/>
            <pc:sldMk cId="4091270383" sldId="260"/>
            <ac:spMk id="16" creationId="{A500D747-9A2C-4EFE-9B77-BE94D402E91E}"/>
          </ac:spMkLst>
        </pc:spChg>
        <pc:spChg chg="mod ord modVis">
          <ac:chgData name="de-Jesus-Oliveira Victor-Adriel" userId="a708fc36-3c1b-42ab-b5e9-2e1fa3c6605e" providerId="ADAL" clId="{F675EF65-6817-4F77-AD2E-E0FC260C720E}" dt="2023-06-04T17:05:35.566" v="89" actId="33935"/>
          <ac:spMkLst>
            <pc:docMk/>
            <pc:sldMk cId="4091270383" sldId="260"/>
            <ac:spMk id="17" creationId="{EAB2CE85-EDAA-40CE-91A0-7CF9037A8673}"/>
          </ac:spMkLst>
        </pc:spChg>
        <pc:spChg chg="mod">
          <ac:chgData name="de-Jesus-Oliveira Victor-Adriel" userId="a708fc36-3c1b-42ab-b5e9-2e1fa3c6605e" providerId="ADAL" clId="{F675EF65-6817-4F77-AD2E-E0FC260C720E}" dt="2023-06-04T17:05:32.370" v="88" actId="962"/>
          <ac:spMkLst>
            <pc:docMk/>
            <pc:sldMk cId="4091270383" sldId="260"/>
            <ac:spMk id="18" creationId="{F7E88752-A0B8-46A0-A037-EE21803CA1C7}"/>
          </ac:spMkLst>
        </pc:spChg>
        <pc:spChg chg="mod ord modVis">
          <ac:chgData name="de-Jesus-Oliveira Victor-Adriel" userId="a708fc36-3c1b-42ab-b5e9-2e1fa3c6605e" providerId="ADAL" clId="{F675EF65-6817-4F77-AD2E-E0FC260C720E}" dt="2023-06-04T17:05:35.566" v="89" actId="33935"/>
          <ac:spMkLst>
            <pc:docMk/>
            <pc:sldMk cId="4091270383" sldId="260"/>
            <ac:spMk id="19" creationId="{77766320-C323-4F05-B79B-21F5B1A5F7A2}"/>
          </ac:spMkLst>
        </pc:spChg>
        <pc:spChg chg="mod ord modVis">
          <ac:chgData name="de-Jesus-Oliveira Victor-Adriel" userId="a708fc36-3c1b-42ab-b5e9-2e1fa3c6605e" providerId="ADAL" clId="{F675EF65-6817-4F77-AD2E-E0FC260C720E}" dt="2023-06-04T17:05:35.566" v="89" actId="33935"/>
          <ac:spMkLst>
            <pc:docMk/>
            <pc:sldMk cId="4091270383" sldId="260"/>
            <ac:spMk id="20" creationId="{B24C216A-D5C5-4BB2-8DD4-89F87B09606C}"/>
          </ac:spMkLst>
        </pc:spChg>
        <pc:spChg chg="mod ord modVis">
          <ac:chgData name="de-Jesus-Oliveira Victor-Adriel" userId="a708fc36-3c1b-42ab-b5e9-2e1fa3c6605e" providerId="ADAL" clId="{F675EF65-6817-4F77-AD2E-E0FC260C720E}" dt="2023-06-04T17:05:35.566" v="89" actId="33935"/>
          <ac:spMkLst>
            <pc:docMk/>
            <pc:sldMk cId="4091270383" sldId="260"/>
            <ac:spMk id="21" creationId="{710136DB-CD31-4F92-AD93-4D8E7954D92B}"/>
          </ac:spMkLst>
        </pc:spChg>
        <pc:spChg chg="mod ord modVis">
          <ac:chgData name="de-Jesus-Oliveira Victor-Adriel" userId="a708fc36-3c1b-42ab-b5e9-2e1fa3c6605e" providerId="ADAL" clId="{F675EF65-6817-4F77-AD2E-E0FC260C720E}" dt="2023-06-04T17:05:35.566" v="89" actId="33935"/>
          <ac:spMkLst>
            <pc:docMk/>
            <pc:sldMk cId="4091270383" sldId="260"/>
            <ac:spMk id="22" creationId="{D256D796-B065-41B3-9424-D9E087929BDC}"/>
          </ac:spMkLst>
        </pc:spChg>
        <pc:spChg chg="mod ord modVis">
          <ac:chgData name="de-Jesus-Oliveira Victor-Adriel" userId="a708fc36-3c1b-42ab-b5e9-2e1fa3c6605e" providerId="ADAL" clId="{F675EF65-6817-4F77-AD2E-E0FC260C720E}" dt="2023-06-04T17:05:35.566" v="89" actId="33935"/>
          <ac:spMkLst>
            <pc:docMk/>
            <pc:sldMk cId="4091270383" sldId="260"/>
            <ac:spMk id="23" creationId="{6F2AA65D-82EC-4378-AA41-79361034D199}"/>
          </ac:spMkLst>
        </pc:spChg>
        <pc:spChg chg="mod ord modVis">
          <ac:chgData name="de-Jesus-Oliveira Victor-Adriel" userId="a708fc36-3c1b-42ab-b5e9-2e1fa3c6605e" providerId="ADAL" clId="{F675EF65-6817-4F77-AD2E-E0FC260C720E}" dt="2023-06-04T17:05:35.566" v="89" actId="33935"/>
          <ac:spMkLst>
            <pc:docMk/>
            <pc:sldMk cId="4091270383" sldId="260"/>
            <ac:spMk id="24" creationId="{4AC4F8E2-F1E5-42CA-93A7-FB36A1F72476}"/>
          </ac:spMkLst>
        </pc:spChg>
        <pc:spChg chg="mod ord modVis">
          <ac:chgData name="de-Jesus-Oliveira Victor-Adriel" userId="a708fc36-3c1b-42ab-b5e9-2e1fa3c6605e" providerId="ADAL" clId="{F675EF65-6817-4F77-AD2E-E0FC260C720E}" dt="2023-06-04T17:05:35.566" v="89" actId="33935"/>
          <ac:spMkLst>
            <pc:docMk/>
            <pc:sldMk cId="4091270383" sldId="260"/>
            <ac:spMk id="25" creationId="{C2E880B1-4D80-4221-B780-CFBE6FE470F0}"/>
          </ac:spMkLst>
        </pc:spChg>
        <pc:spChg chg="mod ord modVis">
          <ac:chgData name="de-Jesus-Oliveira Victor-Adriel" userId="a708fc36-3c1b-42ab-b5e9-2e1fa3c6605e" providerId="ADAL" clId="{F675EF65-6817-4F77-AD2E-E0FC260C720E}" dt="2023-06-04T17:05:35.566" v="89" actId="33935"/>
          <ac:spMkLst>
            <pc:docMk/>
            <pc:sldMk cId="4091270383" sldId="260"/>
            <ac:spMk id="26" creationId="{AF3FA7B9-77CE-4CBD-8983-01F6D461E8F9}"/>
          </ac:spMkLst>
        </pc:spChg>
        <pc:spChg chg="mod ord modVis">
          <ac:chgData name="de-Jesus-Oliveira Victor-Adriel" userId="a708fc36-3c1b-42ab-b5e9-2e1fa3c6605e" providerId="ADAL" clId="{F675EF65-6817-4F77-AD2E-E0FC260C720E}" dt="2023-06-04T17:05:35.566" v="89" actId="33935"/>
          <ac:spMkLst>
            <pc:docMk/>
            <pc:sldMk cId="4091270383" sldId="260"/>
            <ac:spMk id="27" creationId="{02A36435-50C5-4438-965F-C7FE55ECC0FE}"/>
          </ac:spMkLst>
        </pc:spChg>
        <pc:spChg chg="mod ord modVis">
          <ac:chgData name="de-Jesus-Oliveira Victor-Adriel" userId="a708fc36-3c1b-42ab-b5e9-2e1fa3c6605e" providerId="ADAL" clId="{F675EF65-6817-4F77-AD2E-E0FC260C720E}" dt="2023-06-04T17:05:35.566" v="89" actId="33935"/>
          <ac:spMkLst>
            <pc:docMk/>
            <pc:sldMk cId="4091270383" sldId="260"/>
            <ac:spMk id="28" creationId="{06DF58F9-B396-413E-B575-4DB8B8D74ACB}"/>
          </ac:spMkLst>
        </pc:spChg>
        <pc:spChg chg="mod ord modVis">
          <ac:chgData name="de-Jesus-Oliveira Victor-Adriel" userId="a708fc36-3c1b-42ab-b5e9-2e1fa3c6605e" providerId="ADAL" clId="{F675EF65-6817-4F77-AD2E-E0FC260C720E}" dt="2023-06-04T17:05:35.566" v="89" actId="33935"/>
          <ac:spMkLst>
            <pc:docMk/>
            <pc:sldMk cId="4091270383" sldId="260"/>
            <ac:spMk id="29" creationId="{C4E15962-42BB-4800-B61A-1F5083B52D73}"/>
          </ac:spMkLst>
        </pc:spChg>
        <pc:spChg chg="mod ord modVis">
          <ac:chgData name="de-Jesus-Oliveira Victor-Adriel" userId="a708fc36-3c1b-42ab-b5e9-2e1fa3c6605e" providerId="ADAL" clId="{F675EF65-6817-4F77-AD2E-E0FC260C720E}" dt="2023-06-04T17:05:35.566" v="89" actId="33935"/>
          <ac:spMkLst>
            <pc:docMk/>
            <pc:sldMk cId="4091270383" sldId="260"/>
            <ac:spMk id="30" creationId="{E9DD36E4-26CB-4C0B-8B3C-4552D5FF2FE9}"/>
          </ac:spMkLst>
        </pc:spChg>
        <pc:spChg chg="mod ord modVis">
          <ac:chgData name="de-Jesus-Oliveira Victor-Adriel" userId="a708fc36-3c1b-42ab-b5e9-2e1fa3c6605e" providerId="ADAL" clId="{F675EF65-6817-4F77-AD2E-E0FC260C720E}" dt="2023-06-04T17:05:35.566" v="89" actId="33935"/>
          <ac:spMkLst>
            <pc:docMk/>
            <pc:sldMk cId="4091270383" sldId="260"/>
            <ac:spMk id="33" creationId="{0C233EFC-D749-4B5C-9BBA-CAF6FB26532D}"/>
          </ac:spMkLst>
        </pc:spChg>
        <pc:spChg chg="mod ord modVis">
          <ac:chgData name="de-Jesus-Oliveira Victor-Adriel" userId="a708fc36-3c1b-42ab-b5e9-2e1fa3c6605e" providerId="ADAL" clId="{F675EF65-6817-4F77-AD2E-E0FC260C720E}" dt="2023-06-04T17:05:35.566" v="89" actId="33935"/>
          <ac:spMkLst>
            <pc:docMk/>
            <pc:sldMk cId="4091270383" sldId="260"/>
            <ac:spMk id="34" creationId="{7D31D6E0-FA84-4BF7-8596-48C1293642A5}"/>
          </ac:spMkLst>
        </pc:spChg>
        <pc:spChg chg="mod ord modVis">
          <ac:chgData name="de-Jesus-Oliveira Victor-Adriel" userId="a708fc36-3c1b-42ab-b5e9-2e1fa3c6605e" providerId="ADAL" clId="{F675EF65-6817-4F77-AD2E-E0FC260C720E}" dt="2023-06-04T17:05:35.566" v="89" actId="33935"/>
          <ac:spMkLst>
            <pc:docMk/>
            <pc:sldMk cId="4091270383" sldId="260"/>
            <ac:spMk id="35" creationId="{38F21897-5AAA-47E6-8150-1D0699452F70}"/>
          </ac:spMkLst>
        </pc:spChg>
        <pc:spChg chg="mod ord modVis">
          <ac:chgData name="de-Jesus-Oliveira Victor-Adriel" userId="a708fc36-3c1b-42ab-b5e9-2e1fa3c6605e" providerId="ADAL" clId="{F675EF65-6817-4F77-AD2E-E0FC260C720E}" dt="2023-06-04T17:05:35.566" v="89" actId="33935"/>
          <ac:spMkLst>
            <pc:docMk/>
            <pc:sldMk cId="4091270383" sldId="260"/>
            <ac:spMk id="36" creationId="{F56F6933-ED78-47EC-B1D9-1CF1175B117F}"/>
          </ac:spMkLst>
        </pc:spChg>
        <pc:spChg chg="mod ord modVis">
          <ac:chgData name="de-Jesus-Oliveira Victor-Adriel" userId="a708fc36-3c1b-42ab-b5e9-2e1fa3c6605e" providerId="ADAL" clId="{F675EF65-6817-4F77-AD2E-E0FC260C720E}" dt="2023-06-04T17:08:07.355" v="145" actId="33553"/>
          <ac:spMkLst>
            <pc:docMk/>
            <pc:sldMk cId="4091270383" sldId="260"/>
            <ac:spMk id="37" creationId="{415077F1-516D-4AF8-9BF6-7E7CFD18D556}"/>
          </ac:spMkLst>
        </pc:spChg>
        <pc:spChg chg="mod">
          <ac:chgData name="de-Jesus-Oliveira Victor-Adriel" userId="a708fc36-3c1b-42ab-b5e9-2e1fa3c6605e" providerId="ADAL" clId="{F675EF65-6817-4F77-AD2E-E0FC260C720E}" dt="2023-06-04T17:05:32.370" v="88" actId="962"/>
          <ac:spMkLst>
            <pc:docMk/>
            <pc:sldMk cId="4091270383" sldId="260"/>
            <ac:spMk id="41" creationId="{A48DA395-912E-6370-6530-8B2D438DD75F}"/>
          </ac:spMkLst>
        </pc:spChg>
        <pc:picChg chg="mod">
          <ac:chgData name="de-Jesus-Oliveira Victor-Adriel" userId="a708fc36-3c1b-42ab-b5e9-2e1fa3c6605e" providerId="ADAL" clId="{F675EF65-6817-4F77-AD2E-E0FC260C720E}" dt="2023-06-04T17:05:32.370" v="88" actId="962"/>
          <ac:picMkLst>
            <pc:docMk/>
            <pc:sldMk cId="4091270383" sldId="260"/>
            <ac:picMk id="3" creationId="{FCAF2E9F-B930-4733-B5E4-50B6D8AFD35C}"/>
          </ac:picMkLst>
        </pc:picChg>
        <pc:picChg chg="mod ord">
          <ac:chgData name="de-Jesus-Oliveira Victor-Adriel" userId="a708fc36-3c1b-42ab-b5e9-2e1fa3c6605e" providerId="ADAL" clId="{F675EF65-6817-4F77-AD2E-E0FC260C720E}" dt="2023-06-04T17:05:32.370" v="88" actId="962"/>
          <ac:picMkLst>
            <pc:docMk/>
            <pc:sldMk cId="4091270383" sldId="260"/>
            <ac:picMk id="14" creationId="{F76A968C-DD66-454D-9559-5D9AC15CA95D}"/>
          </ac:picMkLst>
        </pc:picChg>
        <pc:picChg chg="mod">
          <ac:chgData name="de-Jesus-Oliveira Victor-Adriel" userId="a708fc36-3c1b-42ab-b5e9-2e1fa3c6605e" providerId="ADAL" clId="{F675EF65-6817-4F77-AD2E-E0FC260C720E}" dt="2023-06-04T17:05:32.370" v="88" actId="962"/>
          <ac:picMkLst>
            <pc:docMk/>
            <pc:sldMk cId="4091270383" sldId="260"/>
            <ac:picMk id="38" creationId="{9BCD2D83-0B43-4F67-83F0-73CFA1A54868}"/>
          </ac:picMkLst>
        </pc:picChg>
        <pc:picChg chg="mod">
          <ac:chgData name="de-Jesus-Oliveira Victor-Adriel" userId="a708fc36-3c1b-42ab-b5e9-2e1fa3c6605e" providerId="ADAL" clId="{F675EF65-6817-4F77-AD2E-E0FC260C720E}" dt="2023-06-04T17:05:32.370" v="88" actId="962"/>
          <ac:picMkLst>
            <pc:docMk/>
            <pc:sldMk cId="4091270383" sldId="260"/>
            <ac:picMk id="40" creationId="{DAFE9B8B-8ED1-8BC1-8CDB-FCA08A438B33}"/>
          </ac:picMkLst>
        </pc:picChg>
      </pc:sldChg>
      <pc:sldChg chg="modSp mod">
        <pc:chgData name="de-Jesus-Oliveira Victor-Adriel" userId="a708fc36-3c1b-42ab-b5e9-2e1fa3c6605e" providerId="ADAL" clId="{F675EF65-6817-4F77-AD2E-E0FC260C720E}" dt="2023-06-04T17:08:34.491" v="146" actId="33553"/>
        <pc:sldMkLst>
          <pc:docMk/>
          <pc:sldMk cId="3278654172" sldId="261"/>
        </pc:sldMkLst>
        <pc:spChg chg="mod">
          <ac:chgData name="de-Jesus-Oliveira Victor-Adriel" userId="a708fc36-3c1b-42ab-b5e9-2e1fa3c6605e" providerId="ADAL" clId="{F675EF65-6817-4F77-AD2E-E0FC260C720E}" dt="2023-06-04T17:06:45.711" v="130" actId="962"/>
          <ac:spMkLst>
            <pc:docMk/>
            <pc:sldMk cId="3278654172" sldId="261"/>
            <ac:spMk id="2" creationId="{7FCC2E15-1522-8884-CD9B-625052A97D15}"/>
          </ac:spMkLst>
        </pc:spChg>
        <pc:spChg chg="mod">
          <ac:chgData name="de-Jesus-Oliveira Victor-Adriel" userId="a708fc36-3c1b-42ab-b5e9-2e1fa3c6605e" providerId="ADAL" clId="{F675EF65-6817-4F77-AD2E-E0FC260C720E}" dt="2023-06-04T17:06:45.711" v="130" actId="962"/>
          <ac:spMkLst>
            <pc:docMk/>
            <pc:sldMk cId="3278654172" sldId="261"/>
            <ac:spMk id="4" creationId="{1266CEAC-8C35-4A0B-B3A8-BEA84DC4F645}"/>
          </ac:spMkLst>
        </pc:spChg>
        <pc:spChg chg="mod">
          <ac:chgData name="de-Jesus-Oliveira Victor-Adriel" userId="a708fc36-3c1b-42ab-b5e9-2e1fa3c6605e" providerId="ADAL" clId="{F675EF65-6817-4F77-AD2E-E0FC260C720E}" dt="2023-06-04T17:06:45.711" v="130" actId="962"/>
          <ac:spMkLst>
            <pc:docMk/>
            <pc:sldMk cId="3278654172" sldId="261"/>
            <ac:spMk id="5" creationId="{1982D56E-52A1-41C5-9E38-9AE8FC3766E1}"/>
          </ac:spMkLst>
        </pc:spChg>
        <pc:spChg chg="mod">
          <ac:chgData name="de-Jesus-Oliveira Victor-Adriel" userId="a708fc36-3c1b-42ab-b5e9-2e1fa3c6605e" providerId="ADAL" clId="{F675EF65-6817-4F77-AD2E-E0FC260C720E}" dt="2023-06-04T17:06:45.711" v="130" actId="962"/>
          <ac:spMkLst>
            <pc:docMk/>
            <pc:sldMk cId="3278654172" sldId="261"/>
            <ac:spMk id="6" creationId="{59077381-D4D2-445B-832C-258968B888BE}"/>
          </ac:spMkLst>
        </pc:spChg>
        <pc:spChg chg="mod">
          <ac:chgData name="de-Jesus-Oliveira Victor-Adriel" userId="a708fc36-3c1b-42ab-b5e9-2e1fa3c6605e" providerId="ADAL" clId="{F675EF65-6817-4F77-AD2E-E0FC260C720E}" dt="2023-06-04T17:06:45.711" v="130" actId="962"/>
          <ac:spMkLst>
            <pc:docMk/>
            <pc:sldMk cId="3278654172" sldId="261"/>
            <ac:spMk id="7" creationId="{6144BA3E-88E5-4B1B-9A08-914364AB993E}"/>
          </ac:spMkLst>
        </pc:spChg>
        <pc:spChg chg="mod">
          <ac:chgData name="de-Jesus-Oliveira Victor-Adriel" userId="a708fc36-3c1b-42ab-b5e9-2e1fa3c6605e" providerId="ADAL" clId="{F675EF65-6817-4F77-AD2E-E0FC260C720E}" dt="2023-06-04T17:06:45.711" v="130" actId="962"/>
          <ac:spMkLst>
            <pc:docMk/>
            <pc:sldMk cId="3278654172" sldId="261"/>
            <ac:spMk id="8" creationId="{E36F62F2-C52D-4BF5-A9DC-F94C474D3D98}"/>
          </ac:spMkLst>
        </pc:spChg>
        <pc:spChg chg="mod">
          <ac:chgData name="de-Jesus-Oliveira Victor-Adriel" userId="a708fc36-3c1b-42ab-b5e9-2e1fa3c6605e" providerId="ADAL" clId="{F675EF65-6817-4F77-AD2E-E0FC260C720E}" dt="2023-06-04T17:06:45.711" v="130" actId="962"/>
          <ac:spMkLst>
            <pc:docMk/>
            <pc:sldMk cId="3278654172" sldId="261"/>
            <ac:spMk id="9" creationId="{767EB8C3-E9CC-42F2-81D7-7B021A47CBE2}"/>
          </ac:spMkLst>
        </pc:spChg>
        <pc:spChg chg="mod">
          <ac:chgData name="de-Jesus-Oliveira Victor-Adriel" userId="a708fc36-3c1b-42ab-b5e9-2e1fa3c6605e" providerId="ADAL" clId="{F675EF65-6817-4F77-AD2E-E0FC260C720E}" dt="2023-06-04T17:06:45.711" v="130" actId="962"/>
          <ac:spMkLst>
            <pc:docMk/>
            <pc:sldMk cId="3278654172" sldId="261"/>
            <ac:spMk id="10" creationId="{D1DF8824-F688-4F2D-A732-3F68B65D8AAF}"/>
          </ac:spMkLst>
        </pc:spChg>
        <pc:spChg chg="mod">
          <ac:chgData name="de-Jesus-Oliveira Victor-Adriel" userId="a708fc36-3c1b-42ab-b5e9-2e1fa3c6605e" providerId="ADAL" clId="{F675EF65-6817-4F77-AD2E-E0FC260C720E}" dt="2023-06-04T17:06:45.711" v="130" actId="962"/>
          <ac:spMkLst>
            <pc:docMk/>
            <pc:sldMk cId="3278654172" sldId="261"/>
            <ac:spMk id="11" creationId="{A123F607-DE70-4AB6-A4AC-C797CE048C9D}"/>
          </ac:spMkLst>
        </pc:spChg>
        <pc:spChg chg="mod ord modVis">
          <ac:chgData name="de-Jesus-Oliveira Victor-Adriel" userId="a708fc36-3c1b-42ab-b5e9-2e1fa3c6605e" providerId="ADAL" clId="{F675EF65-6817-4F77-AD2E-E0FC260C720E}" dt="2023-06-04T17:06:46.897" v="131" actId="33935"/>
          <ac:spMkLst>
            <pc:docMk/>
            <pc:sldMk cId="3278654172" sldId="261"/>
            <ac:spMk id="12" creationId="{32370669-B1FA-4A62-883F-48DF8C3FF9DD}"/>
          </ac:spMkLst>
        </pc:spChg>
        <pc:spChg chg="mod ord modVis">
          <ac:chgData name="de-Jesus-Oliveira Victor-Adriel" userId="a708fc36-3c1b-42ab-b5e9-2e1fa3c6605e" providerId="ADAL" clId="{F675EF65-6817-4F77-AD2E-E0FC260C720E}" dt="2023-06-04T17:06:46.897" v="131" actId="33935"/>
          <ac:spMkLst>
            <pc:docMk/>
            <pc:sldMk cId="3278654172" sldId="261"/>
            <ac:spMk id="13" creationId="{8BB98DD7-138F-4280-9CFC-330A6CEB34FD}"/>
          </ac:spMkLst>
        </pc:spChg>
        <pc:spChg chg="mod ord modVis">
          <ac:chgData name="de-Jesus-Oliveira Victor-Adriel" userId="a708fc36-3c1b-42ab-b5e9-2e1fa3c6605e" providerId="ADAL" clId="{F675EF65-6817-4F77-AD2E-E0FC260C720E}" dt="2023-06-04T17:06:46.897" v="131" actId="33935"/>
          <ac:spMkLst>
            <pc:docMk/>
            <pc:sldMk cId="3278654172" sldId="261"/>
            <ac:spMk id="14" creationId="{D4234115-2013-40E2-B088-A4DB2C414824}"/>
          </ac:spMkLst>
        </pc:spChg>
        <pc:spChg chg="mod ord modVis">
          <ac:chgData name="de-Jesus-Oliveira Victor-Adriel" userId="a708fc36-3c1b-42ab-b5e9-2e1fa3c6605e" providerId="ADAL" clId="{F675EF65-6817-4F77-AD2E-E0FC260C720E}" dt="2023-06-04T17:06:46.897" v="131" actId="33935"/>
          <ac:spMkLst>
            <pc:docMk/>
            <pc:sldMk cId="3278654172" sldId="261"/>
            <ac:spMk id="15" creationId="{EA649DB5-9A6D-4AC6-832D-F734CE88E9B6}"/>
          </ac:spMkLst>
        </pc:spChg>
        <pc:spChg chg="mod ord modVis">
          <ac:chgData name="de-Jesus-Oliveira Victor-Adriel" userId="a708fc36-3c1b-42ab-b5e9-2e1fa3c6605e" providerId="ADAL" clId="{F675EF65-6817-4F77-AD2E-E0FC260C720E}" dt="2023-06-04T17:06:46.897" v="131" actId="33935"/>
          <ac:spMkLst>
            <pc:docMk/>
            <pc:sldMk cId="3278654172" sldId="261"/>
            <ac:spMk id="16" creationId="{BEE8BB84-D3D2-4AB0-8F0A-3EC00DCEC7F9}"/>
          </ac:spMkLst>
        </pc:spChg>
        <pc:spChg chg="mod ord modVis">
          <ac:chgData name="de-Jesus-Oliveira Victor-Adriel" userId="a708fc36-3c1b-42ab-b5e9-2e1fa3c6605e" providerId="ADAL" clId="{F675EF65-6817-4F77-AD2E-E0FC260C720E}" dt="2023-06-04T17:06:46.897" v="131" actId="33935"/>
          <ac:spMkLst>
            <pc:docMk/>
            <pc:sldMk cId="3278654172" sldId="261"/>
            <ac:spMk id="17" creationId="{E51EBDF6-8BE5-4025-BB97-D70CFE6BC2E0}"/>
          </ac:spMkLst>
        </pc:spChg>
        <pc:spChg chg="mod ord modVis">
          <ac:chgData name="de-Jesus-Oliveira Victor-Adriel" userId="a708fc36-3c1b-42ab-b5e9-2e1fa3c6605e" providerId="ADAL" clId="{F675EF65-6817-4F77-AD2E-E0FC260C720E}" dt="2023-06-04T17:06:46.897" v="131" actId="33935"/>
          <ac:spMkLst>
            <pc:docMk/>
            <pc:sldMk cId="3278654172" sldId="261"/>
            <ac:spMk id="18" creationId="{7B95E41A-8941-4DEA-A927-B5EA7993132F}"/>
          </ac:spMkLst>
        </pc:spChg>
        <pc:spChg chg="mod ord modVis">
          <ac:chgData name="de-Jesus-Oliveira Victor-Adriel" userId="a708fc36-3c1b-42ab-b5e9-2e1fa3c6605e" providerId="ADAL" clId="{F675EF65-6817-4F77-AD2E-E0FC260C720E}" dt="2023-06-04T17:06:46.897" v="131" actId="33935"/>
          <ac:spMkLst>
            <pc:docMk/>
            <pc:sldMk cId="3278654172" sldId="261"/>
            <ac:spMk id="19" creationId="{3FC88F93-A70E-4602-85EC-E3CC8A8816C2}"/>
          </ac:spMkLst>
        </pc:spChg>
        <pc:spChg chg="mod ord modVis">
          <ac:chgData name="de-Jesus-Oliveira Victor-Adriel" userId="a708fc36-3c1b-42ab-b5e9-2e1fa3c6605e" providerId="ADAL" clId="{F675EF65-6817-4F77-AD2E-E0FC260C720E}" dt="2023-06-04T17:06:46.897" v="131" actId="33935"/>
          <ac:spMkLst>
            <pc:docMk/>
            <pc:sldMk cId="3278654172" sldId="261"/>
            <ac:spMk id="20" creationId="{129C7494-A326-4E23-9779-668ED0B2F88D}"/>
          </ac:spMkLst>
        </pc:spChg>
        <pc:spChg chg="mod ord modVis">
          <ac:chgData name="de-Jesus-Oliveira Victor-Adriel" userId="a708fc36-3c1b-42ab-b5e9-2e1fa3c6605e" providerId="ADAL" clId="{F675EF65-6817-4F77-AD2E-E0FC260C720E}" dt="2023-06-04T17:06:46.897" v="131" actId="33935"/>
          <ac:spMkLst>
            <pc:docMk/>
            <pc:sldMk cId="3278654172" sldId="261"/>
            <ac:spMk id="21" creationId="{48B3C406-0AE1-4C65-92B6-58BD53FAFEFE}"/>
          </ac:spMkLst>
        </pc:spChg>
        <pc:spChg chg="mod ord modVis">
          <ac:chgData name="de-Jesus-Oliveira Victor-Adriel" userId="a708fc36-3c1b-42ab-b5e9-2e1fa3c6605e" providerId="ADAL" clId="{F675EF65-6817-4F77-AD2E-E0FC260C720E}" dt="2023-06-04T17:06:46.897" v="131" actId="33935"/>
          <ac:spMkLst>
            <pc:docMk/>
            <pc:sldMk cId="3278654172" sldId="261"/>
            <ac:spMk id="22" creationId="{D3B8B63F-34D3-42BA-94E3-41D4ABEDB366}"/>
          </ac:spMkLst>
        </pc:spChg>
        <pc:spChg chg="mod ord modVis">
          <ac:chgData name="de-Jesus-Oliveira Victor-Adriel" userId="a708fc36-3c1b-42ab-b5e9-2e1fa3c6605e" providerId="ADAL" clId="{F675EF65-6817-4F77-AD2E-E0FC260C720E}" dt="2023-06-04T17:06:46.897" v="131" actId="33935"/>
          <ac:spMkLst>
            <pc:docMk/>
            <pc:sldMk cId="3278654172" sldId="261"/>
            <ac:spMk id="23" creationId="{3E4DDAC6-C113-4C1A-A97E-53515C709092}"/>
          </ac:spMkLst>
        </pc:spChg>
        <pc:spChg chg="mod ord modVis">
          <ac:chgData name="de-Jesus-Oliveira Victor-Adriel" userId="a708fc36-3c1b-42ab-b5e9-2e1fa3c6605e" providerId="ADAL" clId="{F675EF65-6817-4F77-AD2E-E0FC260C720E}" dt="2023-06-04T17:06:46.897" v="131" actId="33935"/>
          <ac:spMkLst>
            <pc:docMk/>
            <pc:sldMk cId="3278654172" sldId="261"/>
            <ac:spMk id="24" creationId="{3F1A1DF7-28A2-4316-B049-D4D85C87E58F}"/>
          </ac:spMkLst>
        </pc:spChg>
        <pc:spChg chg="mod ord modVis">
          <ac:chgData name="de-Jesus-Oliveira Victor-Adriel" userId="a708fc36-3c1b-42ab-b5e9-2e1fa3c6605e" providerId="ADAL" clId="{F675EF65-6817-4F77-AD2E-E0FC260C720E}" dt="2023-06-04T17:06:46.897" v="131" actId="33935"/>
          <ac:spMkLst>
            <pc:docMk/>
            <pc:sldMk cId="3278654172" sldId="261"/>
            <ac:spMk id="25" creationId="{1FC5C205-FAA3-449C-A8FD-C52109290EC9}"/>
          </ac:spMkLst>
        </pc:spChg>
        <pc:spChg chg="mod ord modVis">
          <ac:chgData name="de-Jesus-Oliveira Victor-Adriel" userId="a708fc36-3c1b-42ab-b5e9-2e1fa3c6605e" providerId="ADAL" clId="{F675EF65-6817-4F77-AD2E-E0FC260C720E}" dt="2023-06-04T17:06:46.897" v="131" actId="33935"/>
          <ac:spMkLst>
            <pc:docMk/>
            <pc:sldMk cId="3278654172" sldId="261"/>
            <ac:spMk id="26" creationId="{7980D18C-23CA-49E9-8A03-8E31A0BE3CC9}"/>
          </ac:spMkLst>
        </pc:spChg>
        <pc:spChg chg="mod ord modVis">
          <ac:chgData name="de-Jesus-Oliveira Victor-Adriel" userId="a708fc36-3c1b-42ab-b5e9-2e1fa3c6605e" providerId="ADAL" clId="{F675EF65-6817-4F77-AD2E-E0FC260C720E}" dt="2023-06-04T17:06:46.897" v="131" actId="33935"/>
          <ac:spMkLst>
            <pc:docMk/>
            <pc:sldMk cId="3278654172" sldId="261"/>
            <ac:spMk id="27" creationId="{B40966AB-959B-4003-8750-39869662CED2}"/>
          </ac:spMkLst>
        </pc:spChg>
        <pc:spChg chg="mod">
          <ac:chgData name="de-Jesus-Oliveira Victor-Adriel" userId="a708fc36-3c1b-42ab-b5e9-2e1fa3c6605e" providerId="ADAL" clId="{F675EF65-6817-4F77-AD2E-E0FC260C720E}" dt="2023-06-04T17:06:45.711" v="130" actId="962"/>
          <ac:spMkLst>
            <pc:docMk/>
            <pc:sldMk cId="3278654172" sldId="261"/>
            <ac:spMk id="28" creationId="{35F301C2-6C4B-4E54-A4C4-140129A3CB31}"/>
          </ac:spMkLst>
        </pc:spChg>
        <pc:spChg chg="mod">
          <ac:chgData name="de-Jesus-Oliveira Victor-Adriel" userId="a708fc36-3c1b-42ab-b5e9-2e1fa3c6605e" providerId="ADAL" clId="{F675EF65-6817-4F77-AD2E-E0FC260C720E}" dt="2023-06-04T17:06:45.711" v="130" actId="962"/>
          <ac:spMkLst>
            <pc:docMk/>
            <pc:sldMk cId="3278654172" sldId="261"/>
            <ac:spMk id="29" creationId="{3452765A-BC87-4F5F-A8F4-9E439009F266}"/>
          </ac:spMkLst>
        </pc:spChg>
        <pc:spChg chg="mod">
          <ac:chgData name="de-Jesus-Oliveira Victor-Adriel" userId="a708fc36-3c1b-42ab-b5e9-2e1fa3c6605e" providerId="ADAL" clId="{F675EF65-6817-4F77-AD2E-E0FC260C720E}" dt="2023-06-04T17:06:45.711" v="130" actId="962"/>
          <ac:spMkLst>
            <pc:docMk/>
            <pc:sldMk cId="3278654172" sldId="261"/>
            <ac:spMk id="30" creationId="{FE98852C-ECBC-4A2E-8C78-8A86B11D2651}"/>
          </ac:spMkLst>
        </pc:spChg>
        <pc:spChg chg="mod ord modVis">
          <ac:chgData name="de-Jesus-Oliveira Victor-Adriel" userId="a708fc36-3c1b-42ab-b5e9-2e1fa3c6605e" providerId="ADAL" clId="{F675EF65-6817-4F77-AD2E-E0FC260C720E}" dt="2023-06-04T17:08:34.491" v="146" actId="33553"/>
          <ac:spMkLst>
            <pc:docMk/>
            <pc:sldMk cId="3278654172" sldId="261"/>
            <ac:spMk id="31" creationId="{8CD2E9CC-A9A8-4684-AAEA-4F06CFBFBCB9}"/>
          </ac:spMkLst>
        </pc:spChg>
        <pc:spChg chg="mod">
          <ac:chgData name="de-Jesus-Oliveira Victor-Adriel" userId="a708fc36-3c1b-42ab-b5e9-2e1fa3c6605e" providerId="ADAL" clId="{F675EF65-6817-4F77-AD2E-E0FC260C720E}" dt="2023-06-04T17:06:45.711" v="130" actId="962"/>
          <ac:spMkLst>
            <pc:docMk/>
            <pc:sldMk cId="3278654172" sldId="261"/>
            <ac:spMk id="32" creationId="{4D6692C8-F446-44D7-B5F5-27CC517352A5}"/>
          </ac:spMkLst>
        </pc:spChg>
        <pc:spChg chg="mod ord modVis">
          <ac:chgData name="de-Jesus-Oliveira Victor-Adriel" userId="a708fc36-3c1b-42ab-b5e9-2e1fa3c6605e" providerId="ADAL" clId="{F675EF65-6817-4F77-AD2E-E0FC260C720E}" dt="2023-06-04T17:06:46.897" v="131" actId="33935"/>
          <ac:spMkLst>
            <pc:docMk/>
            <pc:sldMk cId="3278654172" sldId="261"/>
            <ac:spMk id="33" creationId="{02D2558D-A546-4B9A-B699-6F833DB4FCB4}"/>
          </ac:spMkLst>
        </pc:spChg>
        <pc:spChg chg="mod ord modVis">
          <ac:chgData name="de-Jesus-Oliveira Victor-Adriel" userId="a708fc36-3c1b-42ab-b5e9-2e1fa3c6605e" providerId="ADAL" clId="{F675EF65-6817-4F77-AD2E-E0FC260C720E}" dt="2023-06-04T17:06:46.897" v="131" actId="33935"/>
          <ac:spMkLst>
            <pc:docMk/>
            <pc:sldMk cId="3278654172" sldId="261"/>
            <ac:spMk id="34" creationId="{36F85E33-BBCD-4F7A-8FA6-A89CDCBD5801}"/>
          </ac:spMkLst>
        </pc:spChg>
        <pc:spChg chg="mod">
          <ac:chgData name="de-Jesus-Oliveira Victor-Adriel" userId="a708fc36-3c1b-42ab-b5e9-2e1fa3c6605e" providerId="ADAL" clId="{F675EF65-6817-4F77-AD2E-E0FC260C720E}" dt="2023-06-04T17:06:45.711" v="130" actId="962"/>
          <ac:spMkLst>
            <pc:docMk/>
            <pc:sldMk cId="3278654172" sldId="261"/>
            <ac:spMk id="35" creationId="{C3E02E20-DC1A-4BD8-8843-01A92DC2069C}"/>
          </ac:spMkLst>
        </pc:spChg>
        <pc:spChg chg="mod">
          <ac:chgData name="de-Jesus-Oliveira Victor-Adriel" userId="a708fc36-3c1b-42ab-b5e9-2e1fa3c6605e" providerId="ADAL" clId="{F675EF65-6817-4F77-AD2E-E0FC260C720E}" dt="2023-06-04T17:06:45.711" v="130" actId="962"/>
          <ac:spMkLst>
            <pc:docMk/>
            <pc:sldMk cId="3278654172" sldId="261"/>
            <ac:spMk id="36" creationId="{8FD647CD-B233-45DE-88FC-7B235F56923F}"/>
          </ac:spMkLst>
        </pc:spChg>
        <pc:spChg chg="mod">
          <ac:chgData name="de-Jesus-Oliveira Victor-Adriel" userId="a708fc36-3c1b-42ab-b5e9-2e1fa3c6605e" providerId="ADAL" clId="{F675EF65-6817-4F77-AD2E-E0FC260C720E}" dt="2023-06-04T17:06:45.711" v="130" actId="962"/>
          <ac:spMkLst>
            <pc:docMk/>
            <pc:sldMk cId="3278654172" sldId="261"/>
            <ac:spMk id="37" creationId="{85A89FA2-E7B2-44F9-6DC5-5CAA9E84DBC8}"/>
          </ac:spMkLst>
        </pc:spChg>
        <pc:spChg chg="mod ord modVis">
          <ac:chgData name="de-Jesus-Oliveira Victor-Adriel" userId="a708fc36-3c1b-42ab-b5e9-2e1fa3c6605e" providerId="ADAL" clId="{F675EF65-6817-4F77-AD2E-E0FC260C720E}" dt="2023-06-04T17:06:46.897" v="131" actId="33935"/>
          <ac:spMkLst>
            <pc:docMk/>
            <pc:sldMk cId="3278654172" sldId="261"/>
            <ac:spMk id="38" creationId="{959D1586-3ECF-447C-C1EA-2D9F21A8411A}"/>
          </ac:spMkLst>
        </pc:spChg>
        <pc:picChg chg="mod">
          <ac:chgData name="de-Jesus-Oliveira Victor-Adriel" userId="a708fc36-3c1b-42ab-b5e9-2e1fa3c6605e" providerId="ADAL" clId="{F675EF65-6817-4F77-AD2E-E0FC260C720E}" dt="2023-06-04T17:06:45.711" v="130" actId="962"/>
          <ac:picMkLst>
            <pc:docMk/>
            <pc:sldMk cId="3278654172" sldId="261"/>
            <ac:picMk id="3" creationId="{B42942D1-D67B-4EE3-B583-46158F493CC8}"/>
          </ac:picMkLst>
        </pc:picChg>
      </pc:sldChg>
      <pc:sldChg chg="modSp mod">
        <pc:chgData name="de-Jesus-Oliveira Victor-Adriel" userId="a708fc36-3c1b-42ab-b5e9-2e1fa3c6605e" providerId="ADAL" clId="{F675EF65-6817-4F77-AD2E-E0FC260C720E}" dt="2023-06-04T17:08:40.148" v="147" actId="33553"/>
        <pc:sldMkLst>
          <pc:docMk/>
          <pc:sldMk cId="631229544" sldId="262"/>
        </pc:sldMkLst>
        <pc:spChg chg="ord">
          <ac:chgData name="de-Jesus-Oliveira Victor-Adriel" userId="a708fc36-3c1b-42ab-b5e9-2e1fa3c6605e" providerId="ADAL" clId="{F675EF65-6817-4F77-AD2E-E0FC260C720E}" dt="2023-06-04T17:06:54.596" v="132" actId="166"/>
          <ac:spMkLst>
            <pc:docMk/>
            <pc:sldMk cId="631229544" sldId="262"/>
            <ac:spMk id="2" creationId="{3340E1A2-EB78-C6AD-38A2-95FDC616A5BE}"/>
          </ac:spMkLst>
        </pc:spChg>
        <pc:spChg chg="mod">
          <ac:chgData name="de-Jesus-Oliveira Victor-Adriel" userId="a708fc36-3c1b-42ab-b5e9-2e1fa3c6605e" providerId="ADAL" clId="{F675EF65-6817-4F77-AD2E-E0FC260C720E}" dt="2023-06-04T17:07:25.048" v="142" actId="962"/>
          <ac:spMkLst>
            <pc:docMk/>
            <pc:sldMk cId="631229544" sldId="262"/>
            <ac:spMk id="4" creationId="{18BF69B6-CC77-4407-9583-DAB155BEB2E8}"/>
          </ac:spMkLst>
        </pc:spChg>
        <pc:spChg chg="mod">
          <ac:chgData name="de-Jesus-Oliveira Victor-Adriel" userId="a708fc36-3c1b-42ab-b5e9-2e1fa3c6605e" providerId="ADAL" clId="{F675EF65-6817-4F77-AD2E-E0FC260C720E}" dt="2023-06-04T17:07:25.048" v="142" actId="962"/>
          <ac:spMkLst>
            <pc:docMk/>
            <pc:sldMk cId="631229544" sldId="262"/>
            <ac:spMk id="5" creationId="{35A35FD0-A55E-40A1-BF07-64653A3272E6}"/>
          </ac:spMkLst>
        </pc:spChg>
        <pc:spChg chg="mod">
          <ac:chgData name="de-Jesus-Oliveira Victor-Adriel" userId="a708fc36-3c1b-42ab-b5e9-2e1fa3c6605e" providerId="ADAL" clId="{F675EF65-6817-4F77-AD2E-E0FC260C720E}" dt="2023-06-04T17:07:25.048" v="142" actId="962"/>
          <ac:spMkLst>
            <pc:docMk/>
            <pc:sldMk cId="631229544" sldId="262"/>
            <ac:spMk id="6" creationId="{D4EE5FB8-5C56-44E1-AA80-669D67DFE7B8}"/>
          </ac:spMkLst>
        </pc:spChg>
        <pc:spChg chg="mod">
          <ac:chgData name="de-Jesus-Oliveira Victor-Adriel" userId="a708fc36-3c1b-42ab-b5e9-2e1fa3c6605e" providerId="ADAL" clId="{F675EF65-6817-4F77-AD2E-E0FC260C720E}" dt="2023-06-04T17:07:25.048" v="142" actId="962"/>
          <ac:spMkLst>
            <pc:docMk/>
            <pc:sldMk cId="631229544" sldId="262"/>
            <ac:spMk id="7" creationId="{40C67BAC-4C76-4AEB-8ECF-8BA259B8DBA9}"/>
          </ac:spMkLst>
        </pc:spChg>
        <pc:spChg chg="mod">
          <ac:chgData name="de-Jesus-Oliveira Victor-Adriel" userId="a708fc36-3c1b-42ab-b5e9-2e1fa3c6605e" providerId="ADAL" clId="{F675EF65-6817-4F77-AD2E-E0FC260C720E}" dt="2023-06-04T17:07:25.048" v="142" actId="962"/>
          <ac:spMkLst>
            <pc:docMk/>
            <pc:sldMk cId="631229544" sldId="262"/>
            <ac:spMk id="8" creationId="{8F7BB68B-4EA1-453C-81FF-328783FC13FF}"/>
          </ac:spMkLst>
        </pc:spChg>
        <pc:spChg chg="mod">
          <ac:chgData name="de-Jesus-Oliveira Victor-Adriel" userId="a708fc36-3c1b-42ab-b5e9-2e1fa3c6605e" providerId="ADAL" clId="{F675EF65-6817-4F77-AD2E-E0FC260C720E}" dt="2023-06-04T17:07:25.048" v="142" actId="962"/>
          <ac:spMkLst>
            <pc:docMk/>
            <pc:sldMk cId="631229544" sldId="262"/>
            <ac:spMk id="9" creationId="{1D5CFDC9-2DA5-4C79-A306-63C77D5FB1C0}"/>
          </ac:spMkLst>
        </pc:spChg>
        <pc:spChg chg="mod">
          <ac:chgData name="de-Jesus-Oliveira Victor-Adriel" userId="a708fc36-3c1b-42ab-b5e9-2e1fa3c6605e" providerId="ADAL" clId="{F675EF65-6817-4F77-AD2E-E0FC260C720E}" dt="2023-06-04T17:07:25.048" v="142" actId="962"/>
          <ac:spMkLst>
            <pc:docMk/>
            <pc:sldMk cId="631229544" sldId="262"/>
            <ac:spMk id="10" creationId="{2F2BAE84-6669-487D-9AFB-6B798F617EED}"/>
          </ac:spMkLst>
        </pc:spChg>
        <pc:spChg chg="mod">
          <ac:chgData name="de-Jesus-Oliveira Victor-Adriel" userId="a708fc36-3c1b-42ab-b5e9-2e1fa3c6605e" providerId="ADAL" clId="{F675EF65-6817-4F77-AD2E-E0FC260C720E}" dt="2023-06-04T17:07:25.048" v="142" actId="962"/>
          <ac:spMkLst>
            <pc:docMk/>
            <pc:sldMk cId="631229544" sldId="262"/>
            <ac:spMk id="11" creationId="{7C571028-DEB5-4A49-8D2B-222F52D8F4AA}"/>
          </ac:spMkLst>
        </pc:spChg>
        <pc:spChg chg="mod">
          <ac:chgData name="de-Jesus-Oliveira Victor-Adriel" userId="a708fc36-3c1b-42ab-b5e9-2e1fa3c6605e" providerId="ADAL" clId="{F675EF65-6817-4F77-AD2E-E0FC260C720E}" dt="2023-06-04T17:07:25.048" v="142" actId="962"/>
          <ac:spMkLst>
            <pc:docMk/>
            <pc:sldMk cId="631229544" sldId="262"/>
            <ac:spMk id="12" creationId="{04D2C42B-317B-4A88-BF61-7B3A3B5CD6CF}"/>
          </ac:spMkLst>
        </pc:spChg>
        <pc:spChg chg="ord">
          <ac:chgData name="de-Jesus-Oliveira Victor-Adriel" userId="a708fc36-3c1b-42ab-b5e9-2e1fa3c6605e" providerId="ADAL" clId="{F675EF65-6817-4F77-AD2E-E0FC260C720E}" dt="2023-06-04T17:07:06.594" v="139" actId="166"/>
          <ac:spMkLst>
            <pc:docMk/>
            <pc:sldMk cId="631229544" sldId="262"/>
            <ac:spMk id="13" creationId="{E1ECB7B7-F29F-493A-BB38-7F8FC8A9A902}"/>
          </ac:spMkLst>
        </pc:spChg>
        <pc:spChg chg="ord">
          <ac:chgData name="de-Jesus-Oliveira Victor-Adriel" userId="a708fc36-3c1b-42ab-b5e9-2e1fa3c6605e" providerId="ADAL" clId="{F675EF65-6817-4F77-AD2E-E0FC260C720E}" dt="2023-06-04T17:07:08.854" v="140" actId="166"/>
          <ac:spMkLst>
            <pc:docMk/>
            <pc:sldMk cId="631229544" sldId="262"/>
            <ac:spMk id="14" creationId="{2DAAE9F6-16BF-4F91-98F1-1C37AD2DC0A9}"/>
          </ac:spMkLst>
        </pc:spChg>
        <pc:spChg chg="mod ord">
          <ac:chgData name="de-Jesus-Oliveira Victor-Adriel" userId="a708fc36-3c1b-42ab-b5e9-2e1fa3c6605e" providerId="ADAL" clId="{F675EF65-6817-4F77-AD2E-E0FC260C720E}" dt="2023-06-04T17:08:40.148" v="147" actId="33553"/>
          <ac:spMkLst>
            <pc:docMk/>
            <pc:sldMk cId="631229544" sldId="262"/>
            <ac:spMk id="17" creationId="{56D88109-B603-48E2-8692-411A6C1C9FAF}"/>
          </ac:spMkLst>
        </pc:spChg>
        <pc:spChg chg="ord">
          <ac:chgData name="de-Jesus-Oliveira Victor-Adriel" userId="a708fc36-3c1b-42ab-b5e9-2e1fa3c6605e" providerId="ADAL" clId="{F675EF65-6817-4F77-AD2E-E0FC260C720E}" dt="2023-06-04T17:06:56.127" v="133" actId="166"/>
          <ac:spMkLst>
            <pc:docMk/>
            <pc:sldMk cId="631229544" sldId="262"/>
            <ac:spMk id="18" creationId="{1A1AEC66-48A3-4E75-8540-E5458E8C506E}"/>
          </ac:spMkLst>
        </pc:spChg>
        <pc:spChg chg="ord">
          <ac:chgData name="de-Jesus-Oliveira Victor-Adriel" userId="a708fc36-3c1b-42ab-b5e9-2e1fa3c6605e" providerId="ADAL" clId="{F675EF65-6817-4F77-AD2E-E0FC260C720E}" dt="2023-06-04T17:06:57.561" v="134" actId="166"/>
          <ac:spMkLst>
            <pc:docMk/>
            <pc:sldMk cId="631229544" sldId="262"/>
            <ac:spMk id="19" creationId="{25F6593C-30FB-4E0F-A4A8-6328236749DF}"/>
          </ac:spMkLst>
        </pc:spChg>
        <pc:spChg chg="ord">
          <ac:chgData name="de-Jesus-Oliveira Victor-Adriel" userId="a708fc36-3c1b-42ab-b5e9-2e1fa3c6605e" providerId="ADAL" clId="{F675EF65-6817-4F77-AD2E-E0FC260C720E}" dt="2023-06-04T17:06:59.200" v="135" actId="166"/>
          <ac:spMkLst>
            <pc:docMk/>
            <pc:sldMk cId="631229544" sldId="262"/>
            <ac:spMk id="20" creationId="{FC54AE24-C016-4DAE-B844-F934967B2CF5}"/>
          </ac:spMkLst>
        </pc:spChg>
        <pc:spChg chg="ord">
          <ac:chgData name="de-Jesus-Oliveira Victor-Adriel" userId="a708fc36-3c1b-42ab-b5e9-2e1fa3c6605e" providerId="ADAL" clId="{F675EF65-6817-4F77-AD2E-E0FC260C720E}" dt="2023-06-04T17:07:01.001" v="136" actId="166"/>
          <ac:spMkLst>
            <pc:docMk/>
            <pc:sldMk cId="631229544" sldId="262"/>
            <ac:spMk id="24" creationId="{7D6A16E5-9806-44E5-ADFB-CC665404A1F5}"/>
          </ac:spMkLst>
        </pc:spChg>
        <pc:spChg chg="ord">
          <ac:chgData name="de-Jesus-Oliveira Victor-Adriel" userId="a708fc36-3c1b-42ab-b5e9-2e1fa3c6605e" providerId="ADAL" clId="{F675EF65-6817-4F77-AD2E-E0FC260C720E}" dt="2023-06-04T17:07:05.105" v="138" actId="166"/>
          <ac:spMkLst>
            <pc:docMk/>
            <pc:sldMk cId="631229544" sldId="262"/>
            <ac:spMk id="25" creationId="{488CBF92-B5A5-499F-B0F3-7771BAEA6C2E}"/>
          </ac:spMkLst>
        </pc:spChg>
        <pc:spChg chg="ord">
          <ac:chgData name="de-Jesus-Oliveira Victor-Adriel" userId="a708fc36-3c1b-42ab-b5e9-2e1fa3c6605e" providerId="ADAL" clId="{F675EF65-6817-4F77-AD2E-E0FC260C720E}" dt="2023-06-04T17:07:02.727" v="137" actId="166"/>
          <ac:spMkLst>
            <pc:docMk/>
            <pc:sldMk cId="631229544" sldId="262"/>
            <ac:spMk id="27" creationId="{EA2DEE02-A743-48AC-A52B-B894BDBC4624}"/>
          </ac:spMkLst>
        </pc:spChg>
        <pc:picChg chg="mod">
          <ac:chgData name="de-Jesus-Oliveira Victor-Adriel" userId="a708fc36-3c1b-42ab-b5e9-2e1fa3c6605e" providerId="ADAL" clId="{F675EF65-6817-4F77-AD2E-E0FC260C720E}" dt="2023-06-04T17:07:25.048" v="142" actId="962"/>
          <ac:picMkLst>
            <pc:docMk/>
            <pc:sldMk cId="631229544" sldId="262"/>
            <ac:picMk id="16" creationId="{89D102F6-0BB4-47CD-9233-3C556C89C8F1}"/>
          </ac:picMkLst>
        </pc:picChg>
        <pc:picChg chg="mod">
          <ac:chgData name="de-Jesus-Oliveira Victor-Adriel" userId="a708fc36-3c1b-42ab-b5e9-2e1fa3c6605e" providerId="ADAL" clId="{F675EF65-6817-4F77-AD2E-E0FC260C720E}" dt="2023-06-04T17:07:25.048" v="142" actId="962"/>
          <ac:picMkLst>
            <pc:docMk/>
            <pc:sldMk cId="631229544" sldId="262"/>
            <ac:picMk id="22" creationId="{E7032948-9687-4D75-A4CA-4BE6746CB549}"/>
          </ac:picMkLst>
        </pc:picChg>
        <pc:picChg chg="mod">
          <ac:chgData name="de-Jesus-Oliveira Victor-Adriel" userId="a708fc36-3c1b-42ab-b5e9-2e1fa3c6605e" providerId="ADAL" clId="{F675EF65-6817-4F77-AD2E-E0FC260C720E}" dt="2023-06-04T17:07:25.048" v="142" actId="962"/>
          <ac:picMkLst>
            <pc:docMk/>
            <pc:sldMk cId="631229544" sldId="262"/>
            <ac:picMk id="23" creationId="{710D30BE-E79C-4E59-BEC8-9F38CEDDE9A2}"/>
          </ac:picMkLst>
        </pc:picChg>
        <pc:picChg chg="mod">
          <ac:chgData name="de-Jesus-Oliveira Victor-Adriel" userId="a708fc36-3c1b-42ab-b5e9-2e1fa3c6605e" providerId="ADAL" clId="{F675EF65-6817-4F77-AD2E-E0FC260C720E}" dt="2023-06-04T17:07:25.048" v="142" actId="962"/>
          <ac:picMkLst>
            <pc:docMk/>
            <pc:sldMk cId="631229544" sldId="262"/>
            <ac:picMk id="26" creationId="{A0E1ACAB-FAE3-49DF-828D-33602DAB4CED}"/>
          </ac:picMkLst>
        </pc:picChg>
        <pc:picChg chg="mod">
          <ac:chgData name="de-Jesus-Oliveira Victor-Adriel" userId="a708fc36-3c1b-42ab-b5e9-2e1fa3c6605e" providerId="ADAL" clId="{F675EF65-6817-4F77-AD2E-E0FC260C720E}" dt="2023-06-04T17:07:25.048" v="142" actId="962"/>
          <ac:picMkLst>
            <pc:docMk/>
            <pc:sldMk cId="631229544" sldId="262"/>
            <ac:picMk id="29" creationId="{374A380C-D98A-8814-B18D-1671AE8E6C62}"/>
          </ac:picMkLst>
        </pc:picChg>
        <pc:picChg chg="mod">
          <ac:chgData name="de-Jesus-Oliveira Victor-Adriel" userId="a708fc36-3c1b-42ab-b5e9-2e1fa3c6605e" providerId="ADAL" clId="{F675EF65-6817-4F77-AD2E-E0FC260C720E}" dt="2023-06-04T17:07:25.048" v="142" actId="962"/>
          <ac:picMkLst>
            <pc:docMk/>
            <pc:sldMk cId="631229544" sldId="262"/>
            <ac:picMk id="31" creationId="{869CE862-9165-338E-CE96-9F123D77AB36}"/>
          </ac:picMkLst>
        </pc:picChg>
      </pc:sldChg>
      <pc:sldChg chg="del">
        <pc:chgData name="de-Jesus-Oliveira Victor-Adriel" userId="a708fc36-3c1b-42ab-b5e9-2e1fa3c6605e" providerId="ADAL" clId="{F675EF65-6817-4F77-AD2E-E0FC260C720E}" dt="2023-06-04T17:01:18.487" v="2" actId="47"/>
        <pc:sldMkLst>
          <pc:docMk/>
          <pc:sldMk cId="1717017816" sldId="266"/>
        </pc:sldMkLst>
      </pc:sldChg>
      <pc:sldChg chg="modSp mod">
        <pc:chgData name="de-Jesus-Oliveira Victor-Adriel" userId="a708fc36-3c1b-42ab-b5e9-2e1fa3c6605e" providerId="ADAL" clId="{F675EF65-6817-4F77-AD2E-E0FC260C720E}" dt="2023-06-04T17:07:49.300" v="143" actId="33553"/>
        <pc:sldMkLst>
          <pc:docMk/>
          <pc:sldMk cId="4264380333" sldId="267"/>
        </pc:sldMkLst>
        <pc:spChg chg="mod">
          <ac:chgData name="de-Jesus-Oliveira Victor-Adriel" userId="a708fc36-3c1b-42ab-b5e9-2e1fa3c6605e" providerId="ADAL" clId="{F675EF65-6817-4F77-AD2E-E0FC260C720E}" dt="2023-06-04T17:07:49.300" v="143" actId="33553"/>
          <ac:spMkLst>
            <pc:docMk/>
            <pc:sldMk cId="4264380333" sldId="267"/>
            <ac:spMk id="3" creationId="{BDA6C568-2680-C07A-AA32-B904AD749A02}"/>
          </ac:spMkLst>
        </pc:spChg>
        <pc:picChg chg="mod">
          <ac:chgData name="de-Jesus-Oliveira Victor-Adriel" userId="a708fc36-3c1b-42ab-b5e9-2e1fa3c6605e" providerId="ADAL" clId="{F675EF65-6817-4F77-AD2E-E0FC260C720E}" dt="2023-06-04T17:01:32.126" v="4" actId="962"/>
          <ac:picMkLst>
            <pc:docMk/>
            <pc:sldMk cId="4264380333" sldId="267"/>
            <ac:picMk id="4" creationId="{2EB10971-A7A0-4F60-8D4A-4B8950F4D157}"/>
          </ac:picMkLst>
        </pc:picChg>
        <pc:picChg chg="mod">
          <ac:chgData name="de-Jesus-Oliveira Victor-Adriel" userId="a708fc36-3c1b-42ab-b5e9-2e1fa3c6605e" providerId="ADAL" clId="{F675EF65-6817-4F77-AD2E-E0FC260C720E}" dt="2023-06-04T17:01:32.126" v="4" actId="962"/>
          <ac:picMkLst>
            <pc:docMk/>
            <pc:sldMk cId="4264380333" sldId="267"/>
            <ac:picMk id="5" creationId="{F8136627-41BD-0C39-3A96-9058C1BB7C3E}"/>
          </ac:picMkLst>
        </pc:picChg>
      </pc:sldChg>
      <pc:sldChg chg="modSp mod">
        <pc:chgData name="de-Jesus-Oliveira Victor-Adriel" userId="a708fc36-3c1b-42ab-b5e9-2e1fa3c6605e" providerId="ADAL" clId="{F675EF65-6817-4F77-AD2E-E0FC260C720E}" dt="2023-06-04T17:08:42.829" v="148" actId="33553"/>
        <pc:sldMkLst>
          <pc:docMk/>
          <pc:sldMk cId="171183961" sldId="268"/>
        </pc:sldMkLst>
        <pc:spChg chg="mod">
          <ac:chgData name="de-Jesus-Oliveira Victor-Adriel" userId="a708fc36-3c1b-42ab-b5e9-2e1fa3c6605e" providerId="ADAL" clId="{F675EF65-6817-4F77-AD2E-E0FC260C720E}" dt="2023-06-04T17:08:42.829" v="148" actId="33553"/>
          <ac:spMkLst>
            <pc:docMk/>
            <pc:sldMk cId="171183961" sldId="268"/>
            <ac:spMk id="3" creationId="{998A8265-D729-21A4-BD6E-B440BAEF8B72}"/>
          </ac:spMkLst>
        </pc:spChg>
      </pc:sldChg>
      <pc:sldChg chg="modSp add mod setBg">
        <pc:chgData name="de-Jesus-Oliveira Victor-Adriel" userId="a708fc36-3c1b-42ab-b5e9-2e1fa3c6605e" providerId="ADAL" clId="{F675EF65-6817-4F77-AD2E-E0FC260C720E}" dt="2023-06-04T17:01:23.626" v="3"/>
        <pc:sldMkLst>
          <pc:docMk/>
          <pc:sldMk cId="313680254" sldId="285"/>
        </pc:sldMkLst>
        <pc:spChg chg="mod">
          <ac:chgData name="de-Jesus-Oliveira Victor-Adriel" userId="a708fc36-3c1b-42ab-b5e9-2e1fa3c6605e" providerId="ADAL" clId="{F675EF65-6817-4F77-AD2E-E0FC260C720E}" dt="2023-06-04T17:01:16.883" v="1"/>
          <ac:spMkLst>
            <pc:docMk/>
            <pc:sldMk cId="313680254" sldId="285"/>
            <ac:spMk id="4" creationId="{82B15DD6-0713-4687-9E23-12B35F8AE7CE}"/>
          </ac:spMkLst>
        </pc:spChg>
      </pc:sldChg>
    </pc:docChg>
  </pc:docChgLst>
  <pc:docChgLst>
    <pc:chgData name="de-Jesus-Oliveira Victor-Adriel" userId="a708fc36-3c1b-42ab-b5e9-2e1fa3c6605e" providerId="ADAL" clId="{C3102A66-FEB7-4E5E-94EB-72E767E72DC6}"/>
    <pc:docChg chg="undo custSel modSld">
      <pc:chgData name="de-Jesus-Oliveira Victor-Adriel" userId="a708fc36-3c1b-42ab-b5e9-2e1fa3c6605e" providerId="ADAL" clId="{C3102A66-FEB7-4E5E-94EB-72E767E72DC6}" dt="2023-02-18T02:26:44.098" v="10"/>
      <pc:docMkLst>
        <pc:docMk/>
      </pc:docMkLst>
      <pc:sldChg chg="addSp modSp mod">
        <pc:chgData name="de-Jesus-Oliveira Victor-Adriel" userId="a708fc36-3c1b-42ab-b5e9-2e1fa3c6605e" providerId="ADAL" clId="{C3102A66-FEB7-4E5E-94EB-72E767E72DC6}" dt="2023-02-18T02:26:34.298" v="7"/>
        <pc:sldMkLst>
          <pc:docMk/>
          <pc:sldMk cId="1310685907" sldId="259"/>
        </pc:sldMkLst>
        <pc:spChg chg="add mod">
          <ac:chgData name="de-Jesus-Oliveira Victor-Adriel" userId="a708fc36-3c1b-42ab-b5e9-2e1fa3c6605e" providerId="ADAL" clId="{C3102A66-FEB7-4E5E-94EB-72E767E72DC6}" dt="2023-02-18T02:26:34.298" v="7"/>
          <ac:spMkLst>
            <pc:docMk/>
            <pc:sldMk cId="1310685907" sldId="259"/>
            <ac:spMk id="2" creationId="{09A0D47D-F557-D34E-5FE2-794831DDB219}"/>
          </ac:spMkLst>
        </pc:spChg>
      </pc:sldChg>
      <pc:sldChg chg="addSp modSp">
        <pc:chgData name="de-Jesus-Oliveira Victor-Adriel" userId="a708fc36-3c1b-42ab-b5e9-2e1fa3c6605e" providerId="ADAL" clId="{C3102A66-FEB7-4E5E-94EB-72E767E72DC6}" dt="2023-02-18T02:26:40.057" v="8"/>
        <pc:sldMkLst>
          <pc:docMk/>
          <pc:sldMk cId="4091270383" sldId="260"/>
        </pc:sldMkLst>
        <pc:spChg chg="add mod">
          <ac:chgData name="de-Jesus-Oliveira Victor-Adriel" userId="a708fc36-3c1b-42ab-b5e9-2e1fa3c6605e" providerId="ADAL" clId="{C3102A66-FEB7-4E5E-94EB-72E767E72DC6}" dt="2023-02-18T02:26:40.057" v="8"/>
          <ac:spMkLst>
            <pc:docMk/>
            <pc:sldMk cId="4091270383" sldId="260"/>
            <ac:spMk id="2" creationId="{5C375986-88DB-DC33-6102-BCFFFD35BEDE}"/>
          </ac:spMkLst>
        </pc:spChg>
      </pc:sldChg>
      <pc:sldChg chg="addSp modSp">
        <pc:chgData name="de-Jesus-Oliveira Victor-Adriel" userId="a708fc36-3c1b-42ab-b5e9-2e1fa3c6605e" providerId="ADAL" clId="{C3102A66-FEB7-4E5E-94EB-72E767E72DC6}" dt="2023-02-18T02:26:42.192" v="9"/>
        <pc:sldMkLst>
          <pc:docMk/>
          <pc:sldMk cId="3278654172" sldId="261"/>
        </pc:sldMkLst>
        <pc:spChg chg="add mod">
          <ac:chgData name="de-Jesus-Oliveira Victor-Adriel" userId="a708fc36-3c1b-42ab-b5e9-2e1fa3c6605e" providerId="ADAL" clId="{C3102A66-FEB7-4E5E-94EB-72E767E72DC6}" dt="2023-02-18T02:26:42.192" v="9"/>
          <ac:spMkLst>
            <pc:docMk/>
            <pc:sldMk cId="3278654172" sldId="261"/>
            <ac:spMk id="38" creationId="{959D1586-3ECF-447C-C1EA-2D9F21A8411A}"/>
          </ac:spMkLst>
        </pc:spChg>
      </pc:sldChg>
      <pc:sldChg chg="addSp modSp">
        <pc:chgData name="de-Jesus-Oliveira Victor-Adriel" userId="a708fc36-3c1b-42ab-b5e9-2e1fa3c6605e" providerId="ADAL" clId="{C3102A66-FEB7-4E5E-94EB-72E767E72DC6}" dt="2023-02-18T02:26:44.098" v="10"/>
        <pc:sldMkLst>
          <pc:docMk/>
          <pc:sldMk cId="631229544" sldId="262"/>
        </pc:sldMkLst>
        <pc:spChg chg="add mod">
          <ac:chgData name="de-Jesus-Oliveira Victor-Adriel" userId="a708fc36-3c1b-42ab-b5e9-2e1fa3c6605e" providerId="ADAL" clId="{C3102A66-FEB7-4E5E-94EB-72E767E72DC6}" dt="2023-02-18T02:26:44.098" v="10"/>
          <ac:spMkLst>
            <pc:docMk/>
            <pc:sldMk cId="631229544" sldId="262"/>
            <ac:spMk id="2" creationId="{3340E1A2-EB78-C6AD-38A2-95FDC616A5BE}"/>
          </ac:spMkLst>
        </pc:spChg>
      </pc:sldChg>
      <pc:sldChg chg="addSp modSp">
        <pc:chgData name="de-Jesus-Oliveira Victor-Adriel" userId="a708fc36-3c1b-42ab-b5e9-2e1fa3c6605e" providerId="ADAL" clId="{C3102A66-FEB7-4E5E-94EB-72E767E72DC6}" dt="2023-02-18T02:06:13.466" v="1"/>
        <pc:sldMkLst>
          <pc:docMk/>
          <pc:sldMk cId="4264380333" sldId="267"/>
        </pc:sldMkLst>
        <pc:spChg chg="add mod">
          <ac:chgData name="de-Jesus-Oliveira Victor-Adriel" userId="a708fc36-3c1b-42ab-b5e9-2e1fa3c6605e" providerId="ADAL" clId="{C3102A66-FEB7-4E5E-94EB-72E767E72DC6}" dt="2023-02-18T02:06:13.466" v="1"/>
          <ac:spMkLst>
            <pc:docMk/>
            <pc:sldMk cId="4264380333" sldId="267"/>
            <ac:spMk id="3" creationId="{BDA6C568-2680-C07A-AA32-B904AD749A02}"/>
          </ac:spMkLst>
        </pc:spChg>
        <pc:picChg chg="add mod">
          <ac:chgData name="de-Jesus-Oliveira Victor-Adriel" userId="a708fc36-3c1b-42ab-b5e9-2e1fa3c6605e" providerId="ADAL" clId="{C3102A66-FEB7-4E5E-94EB-72E767E72DC6}" dt="2023-02-18T02:06:13.466" v="1"/>
          <ac:picMkLst>
            <pc:docMk/>
            <pc:sldMk cId="4264380333" sldId="267"/>
            <ac:picMk id="5" creationId="{F8136627-41BD-0C39-3A96-9058C1BB7C3E}"/>
          </ac:picMkLst>
        </pc:picChg>
      </pc:sldChg>
      <pc:sldChg chg="addSp delSp modSp mod">
        <pc:chgData name="de-Jesus-Oliveira Victor-Adriel" userId="a708fc36-3c1b-42ab-b5e9-2e1fa3c6605e" providerId="ADAL" clId="{C3102A66-FEB7-4E5E-94EB-72E767E72DC6}" dt="2023-02-18T02:21:22.550" v="3" actId="478"/>
        <pc:sldMkLst>
          <pc:docMk/>
          <pc:sldMk cId="171183961" sldId="268"/>
        </pc:sldMkLst>
        <pc:spChg chg="del">
          <ac:chgData name="de-Jesus-Oliveira Victor-Adriel" userId="a708fc36-3c1b-42ab-b5e9-2e1fa3c6605e" providerId="ADAL" clId="{C3102A66-FEB7-4E5E-94EB-72E767E72DC6}" dt="2023-02-18T02:21:22.550" v="3" actId="478"/>
          <ac:spMkLst>
            <pc:docMk/>
            <pc:sldMk cId="171183961" sldId="268"/>
            <ac:spMk id="2" creationId="{36F7C832-7D7F-40CB-9479-79BC46A793B9}"/>
          </ac:spMkLst>
        </pc:spChg>
        <pc:spChg chg="add mod">
          <ac:chgData name="de-Jesus-Oliveira Victor-Adriel" userId="a708fc36-3c1b-42ab-b5e9-2e1fa3c6605e" providerId="ADAL" clId="{C3102A66-FEB7-4E5E-94EB-72E767E72DC6}" dt="2023-02-18T02:21:18.615" v="2"/>
          <ac:spMkLst>
            <pc:docMk/>
            <pc:sldMk cId="171183961" sldId="268"/>
            <ac:spMk id="3" creationId="{998A8265-D729-21A4-BD6E-B440BAEF8B72}"/>
          </ac:spMkLst>
        </pc:spChg>
      </pc:sldChg>
    </pc:docChg>
  </pc:docChgLst>
  <pc:docChgLst>
    <pc:chgData name="de-Jesus-Oliveira Victor-Adriel" userId="a708fc36-3c1b-42ab-b5e9-2e1fa3c6605e" providerId="ADAL" clId="{D68175C1-E4B7-4E5D-81E8-4EC95D3E3221}"/>
    <pc:docChg chg="undo custSel addSld delSld modSld">
      <pc:chgData name="de-Jesus-Oliveira Victor-Adriel" userId="a708fc36-3c1b-42ab-b5e9-2e1fa3c6605e" providerId="ADAL" clId="{D68175C1-E4B7-4E5D-81E8-4EC95D3E3221}" dt="2024-04-21T07:16:13.946" v="732" actId="20577"/>
      <pc:docMkLst>
        <pc:docMk/>
      </pc:docMkLst>
      <pc:sldChg chg="addSp delSp modSp mod">
        <pc:chgData name="de-Jesus-Oliveira Victor-Adriel" userId="a708fc36-3c1b-42ab-b5e9-2e1fa3c6605e" providerId="ADAL" clId="{D68175C1-E4B7-4E5D-81E8-4EC95D3E3221}" dt="2024-04-18T15:50:12.235" v="136" actId="20577"/>
        <pc:sldMkLst>
          <pc:docMk/>
          <pc:sldMk cId="1310685907" sldId="259"/>
        </pc:sldMkLst>
        <pc:spChg chg="mod">
          <ac:chgData name="de-Jesus-Oliveira Victor-Adriel" userId="a708fc36-3c1b-42ab-b5e9-2e1fa3c6605e" providerId="ADAL" clId="{D68175C1-E4B7-4E5D-81E8-4EC95D3E3221}" dt="2024-04-18T15:34:50.963" v="3"/>
          <ac:spMkLst>
            <pc:docMk/>
            <pc:sldMk cId="1310685907" sldId="259"/>
            <ac:spMk id="2" creationId="{09A0D47D-F557-D34E-5FE2-794831DDB219}"/>
          </ac:spMkLst>
        </pc:spChg>
        <pc:spChg chg="add del mod">
          <ac:chgData name="de-Jesus-Oliveira Victor-Adriel" userId="a708fc36-3c1b-42ab-b5e9-2e1fa3c6605e" providerId="ADAL" clId="{D68175C1-E4B7-4E5D-81E8-4EC95D3E3221}" dt="2024-04-18T15:44:10.824" v="77" actId="478"/>
          <ac:spMkLst>
            <pc:docMk/>
            <pc:sldMk cId="1310685907" sldId="259"/>
            <ac:spMk id="4" creationId="{C7A25D82-5E3A-66BA-3B02-9CD9FBE9AB1B}"/>
          </ac:spMkLst>
        </pc:spChg>
        <pc:spChg chg="mod">
          <ac:chgData name="de-Jesus-Oliveira Victor-Adriel" userId="a708fc36-3c1b-42ab-b5e9-2e1fa3c6605e" providerId="ADAL" clId="{D68175C1-E4B7-4E5D-81E8-4EC95D3E3221}" dt="2024-04-18T15:35:38.181" v="27" actId="1036"/>
          <ac:spMkLst>
            <pc:docMk/>
            <pc:sldMk cId="1310685907" sldId="259"/>
            <ac:spMk id="12" creationId="{DC92D0BD-A8C1-4465-A69C-8E46D27F16A3}"/>
          </ac:spMkLst>
        </pc:spChg>
        <pc:spChg chg="mod">
          <ac:chgData name="de-Jesus-Oliveira Victor-Adriel" userId="a708fc36-3c1b-42ab-b5e9-2e1fa3c6605e" providerId="ADAL" clId="{D68175C1-E4B7-4E5D-81E8-4EC95D3E3221}" dt="2024-04-18T15:38:36.216" v="57" actId="20577"/>
          <ac:spMkLst>
            <pc:docMk/>
            <pc:sldMk cId="1310685907" sldId="259"/>
            <ac:spMk id="13" creationId="{CCCEDD10-4885-4751-AC24-8FB3D31ED69E}"/>
          </ac:spMkLst>
        </pc:spChg>
        <pc:spChg chg="mod">
          <ac:chgData name="de-Jesus-Oliveira Victor-Adriel" userId="a708fc36-3c1b-42ab-b5e9-2e1fa3c6605e" providerId="ADAL" clId="{D68175C1-E4B7-4E5D-81E8-4EC95D3E3221}" dt="2024-04-18T15:38:09.739" v="54" actId="20577"/>
          <ac:spMkLst>
            <pc:docMk/>
            <pc:sldMk cId="1310685907" sldId="259"/>
            <ac:spMk id="14" creationId="{824B6FC0-8E52-49E0-A42F-5819DA76490E}"/>
          </ac:spMkLst>
        </pc:spChg>
        <pc:spChg chg="mod">
          <ac:chgData name="de-Jesus-Oliveira Victor-Adriel" userId="a708fc36-3c1b-42ab-b5e9-2e1fa3c6605e" providerId="ADAL" clId="{D68175C1-E4B7-4E5D-81E8-4EC95D3E3221}" dt="2024-04-18T15:41:04.930" v="60" actId="20577"/>
          <ac:spMkLst>
            <pc:docMk/>
            <pc:sldMk cId="1310685907" sldId="259"/>
            <ac:spMk id="15" creationId="{1FC76032-6472-42A7-9F81-6EDD70FC8732}"/>
          </ac:spMkLst>
        </pc:spChg>
        <pc:spChg chg="mod">
          <ac:chgData name="de-Jesus-Oliveira Victor-Adriel" userId="a708fc36-3c1b-42ab-b5e9-2e1fa3c6605e" providerId="ADAL" clId="{D68175C1-E4B7-4E5D-81E8-4EC95D3E3221}" dt="2024-04-18T15:41:30.837" v="68" actId="1035"/>
          <ac:spMkLst>
            <pc:docMk/>
            <pc:sldMk cId="1310685907" sldId="259"/>
            <ac:spMk id="19" creationId="{EAFCC845-7912-40D3-ABE8-DEC2E9DD0B0B}"/>
          </ac:spMkLst>
        </pc:spChg>
        <pc:spChg chg="mod">
          <ac:chgData name="de-Jesus-Oliveira Victor-Adriel" userId="a708fc36-3c1b-42ab-b5e9-2e1fa3c6605e" providerId="ADAL" clId="{D68175C1-E4B7-4E5D-81E8-4EC95D3E3221}" dt="2024-04-18T15:41:38.050" v="69"/>
          <ac:spMkLst>
            <pc:docMk/>
            <pc:sldMk cId="1310685907" sldId="259"/>
            <ac:spMk id="26" creationId="{B6037A6F-86BA-497F-AF88-9A18F21E9A4B}"/>
          </ac:spMkLst>
        </pc:spChg>
        <pc:spChg chg="mod">
          <ac:chgData name="de-Jesus-Oliveira Victor-Adriel" userId="a708fc36-3c1b-42ab-b5e9-2e1fa3c6605e" providerId="ADAL" clId="{D68175C1-E4B7-4E5D-81E8-4EC95D3E3221}" dt="2024-04-18T15:41:58.370" v="75" actId="1037"/>
          <ac:spMkLst>
            <pc:docMk/>
            <pc:sldMk cId="1310685907" sldId="259"/>
            <ac:spMk id="29" creationId="{461F8110-EB40-4652-9204-0B7E3CE13507}"/>
          </ac:spMkLst>
        </pc:spChg>
        <pc:spChg chg="mod">
          <ac:chgData name="de-Jesus-Oliveira Victor-Adriel" userId="a708fc36-3c1b-42ab-b5e9-2e1fa3c6605e" providerId="ADAL" clId="{D68175C1-E4B7-4E5D-81E8-4EC95D3E3221}" dt="2024-04-18T15:45:47.588" v="95" actId="20577"/>
          <ac:spMkLst>
            <pc:docMk/>
            <pc:sldMk cId="1310685907" sldId="259"/>
            <ac:spMk id="32" creationId="{B53E7053-BA1E-4399-9E83-539B44F36339}"/>
          </ac:spMkLst>
        </pc:spChg>
        <pc:spChg chg="mod">
          <ac:chgData name="de-Jesus-Oliveira Victor-Adriel" userId="a708fc36-3c1b-42ab-b5e9-2e1fa3c6605e" providerId="ADAL" clId="{D68175C1-E4B7-4E5D-81E8-4EC95D3E3221}" dt="2024-04-18T15:50:12.235" v="136" actId="20577"/>
          <ac:spMkLst>
            <pc:docMk/>
            <pc:sldMk cId="1310685907" sldId="259"/>
            <ac:spMk id="33" creationId="{5ED9E0F0-71E0-4370-A870-8E0A52A50FAA}"/>
          </ac:spMkLst>
        </pc:spChg>
      </pc:sldChg>
      <pc:sldChg chg="modSp mod">
        <pc:chgData name="de-Jesus-Oliveira Victor-Adriel" userId="a708fc36-3c1b-42ab-b5e9-2e1fa3c6605e" providerId="ADAL" clId="{D68175C1-E4B7-4E5D-81E8-4EC95D3E3221}" dt="2024-04-21T07:16:13.946" v="732" actId="20577"/>
        <pc:sldMkLst>
          <pc:docMk/>
          <pc:sldMk cId="4091270383" sldId="260"/>
        </pc:sldMkLst>
        <pc:spChg chg="mod">
          <ac:chgData name="de-Jesus-Oliveira Victor-Adriel" userId="a708fc36-3c1b-42ab-b5e9-2e1fa3c6605e" providerId="ADAL" clId="{D68175C1-E4B7-4E5D-81E8-4EC95D3E3221}" dt="2024-04-18T15:34:54.934" v="4"/>
          <ac:spMkLst>
            <pc:docMk/>
            <pc:sldMk cId="4091270383" sldId="260"/>
            <ac:spMk id="2" creationId="{5C375986-88DB-DC33-6102-BCFFFD35BEDE}"/>
          </ac:spMkLst>
        </pc:spChg>
        <pc:spChg chg="mod">
          <ac:chgData name="de-Jesus-Oliveira Victor-Adriel" userId="a708fc36-3c1b-42ab-b5e9-2e1fa3c6605e" providerId="ADAL" clId="{D68175C1-E4B7-4E5D-81E8-4EC95D3E3221}" dt="2024-04-18T15:50:42.799" v="147" actId="1038"/>
          <ac:spMkLst>
            <pc:docMk/>
            <pc:sldMk cId="4091270383" sldId="260"/>
            <ac:spMk id="17" creationId="{EAB2CE85-EDAA-40CE-91A0-7CF9037A8673}"/>
          </ac:spMkLst>
        </pc:spChg>
        <pc:spChg chg="mod">
          <ac:chgData name="de-Jesus-Oliveira Victor-Adriel" userId="a708fc36-3c1b-42ab-b5e9-2e1fa3c6605e" providerId="ADAL" clId="{D68175C1-E4B7-4E5D-81E8-4EC95D3E3221}" dt="2024-04-18T15:51:29.942" v="163"/>
          <ac:spMkLst>
            <pc:docMk/>
            <pc:sldMk cId="4091270383" sldId="260"/>
            <ac:spMk id="19" creationId="{77766320-C323-4F05-B79B-21F5B1A5F7A2}"/>
          </ac:spMkLst>
        </pc:spChg>
        <pc:spChg chg="mod">
          <ac:chgData name="de-Jesus-Oliveira Victor-Adriel" userId="a708fc36-3c1b-42ab-b5e9-2e1fa3c6605e" providerId="ADAL" clId="{D68175C1-E4B7-4E5D-81E8-4EC95D3E3221}" dt="2024-04-21T07:08:20.712" v="625"/>
          <ac:spMkLst>
            <pc:docMk/>
            <pc:sldMk cId="4091270383" sldId="260"/>
            <ac:spMk id="20" creationId="{B24C216A-D5C5-4BB2-8DD4-89F87B09606C}"/>
          </ac:spMkLst>
        </pc:spChg>
        <pc:spChg chg="mod">
          <ac:chgData name="de-Jesus-Oliveira Victor-Adriel" userId="a708fc36-3c1b-42ab-b5e9-2e1fa3c6605e" providerId="ADAL" clId="{D68175C1-E4B7-4E5D-81E8-4EC95D3E3221}" dt="2024-04-18T15:52:48.892" v="182" actId="20577"/>
          <ac:spMkLst>
            <pc:docMk/>
            <pc:sldMk cId="4091270383" sldId="260"/>
            <ac:spMk id="21" creationId="{710136DB-CD31-4F92-AD93-4D8E7954D92B}"/>
          </ac:spMkLst>
        </pc:spChg>
        <pc:spChg chg="mod">
          <ac:chgData name="de-Jesus-Oliveira Victor-Adriel" userId="a708fc36-3c1b-42ab-b5e9-2e1fa3c6605e" providerId="ADAL" clId="{D68175C1-E4B7-4E5D-81E8-4EC95D3E3221}" dt="2024-04-21T07:09:15.645" v="629" actId="20577"/>
          <ac:spMkLst>
            <pc:docMk/>
            <pc:sldMk cId="4091270383" sldId="260"/>
            <ac:spMk id="22" creationId="{D256D796-B065-41B3-9424-D9E087929BDC}"/>
          </ac:spMkLst>
        </pc:spChg>
        <pc:spChg chg="mod">
          <ac:chgData name="de-Jesus-Oliveira Victor-Adriel" userId="a708fc36-3c1b-42ab-b5e9-2e1fa3c6605e" providerId="ADAL" clId="{D68175C1-E4B7-4E5D-81E8-4EC95D3E3221}" dt="2024-04-18T15:53:47.745" v="197" actId="1037"/>
          <ac:spMkLst>
            <pc:docMk/>
            <pc:sldMk cId="4091270383" sldId="260"/>
            <ac:spMk id="24" creationId="{4AC4F8E2-F1E5-42CA-93A7-FB36A1F72476}"/>
          </ac:spMkLst>
        </pc:spChg>
        <pc:spChg chg="mod">
          <ac:chgData name="de-Jesus-Oliveira Victor-Adriel" userId="a708fc36-3c1b-42ab-b5e9-2e1fa3c6605e" providerId="ADAL" clId="{D68175C1-E4B7-4E5D-81E8-4EC95D3E3221}" dt="2024-04-18T15:55:10.784" v="216" actId="20577"/>
          <ac:spMkLst>
            <pc:docMk/>
            <pc:sldMk cId="4091270383" sldId="260"/>
            <ac:spMk id="27" creationId="{02A36435-50C5-4438-965F-C7FE55ECC0FE}"/>
          </ac:spMkLst>
        </pc:spChg>
        <pc:spChg chg="mod">
          <ac:chgData name="de-Jesus-Oliveira Victor-Adriel" userId="a708fc36-3c1b-42ab-b5e9-2e1fa3c6605e" providerId="ADAL" clId="{D68175C1-E4B7-4E5D-81E8-4EC95D3E3221}" dt="2024-04-21T07:09:53.881" v="635" actId="1076"/>
          <ac:spMkLst>
            <pc:docMk/>
            <pc:sldMk cId="4091270383" sldId="260"/>
            <ac:spMk id="29" creationId="{C4E15962-42BB-4800-B61A-1F5083B52D73}"/>
          </ac:spMkLst>
        </pc:spChg>
        <pc:spChg chg="mod">
          <ac:chgData name="de-Jesus-Oliveira Victor-Adriel" userId="a708fc36-3c1b-42ab-b5e9-2e1fa3c6605e" providerId="ADAL" clId="{D68175C1-E4B7-4E5D-81E8-4EC95D3E3221}" dt="2024-04-18T15:56:01.823" v="234" actId="1035"/>
          <ac:spMkLst>
            <pc:docMk/>
            <pc:sldMk cId="4091270383" sldId="260"/>
            <ac:spMk id="30" creationId="{E9DD36E4-26CB-4C0B-8B3C-4552D5FF2FE9}"/>
          </ac:spMkLst>
        </pc:spChg>
        <pc:spChg chg="mod">
          <ac:chgData name="de-Jesus-Oliveira Victor-Adriel" userId="a708fc36-3c1b-42ab-b5e9-2e1fa3c6605e" providerId="ADAL" clId="{D68175C1-E4B7-4E5D-81E8-4EC95D3E3221}" dt="2024-04-18T15:56:29.149" v="237" actId="113"/>
          <ac:spMkLst>
            <pc:docMk/>
            <pc:sldMk cId="4091270383" sldId="260"/>
            <ac:spMk id="33" creationId="{0C233EFC-D749-4B5C-9BBA-CAF6FB26532D}"/>
          </ac:spMkLst>
        </pc:spChg>
        <pc:spChg chg="mod">
          <ac:chgData name="de-Jesus-Oliveira Victor-Adriel" userId="a708fc36-3c1b-42ab-b5e9-2e1fa3c6605e" providerId="ADAL" clId="{D68175C1-E4B7-4E5D-81E8-4EC95D3E3221}" dt="2024-04-18T15:56:40.882" v="238"/>
          <ac:spMkLst>
            <pc:docMk/>
            <pc:sldMk cId="4091270383" sldId="260"/>
            <ac:spMk id="34" creationId="{7D31D6E0-FA84-4BF7-8596-48C1293642A5}"/>
          </ac:spMkLst>
        </pc:spChg>
        <pc:spChg chg="mod">
          <ac:chgData name="de-Jesus-Oliveira Victor-Adriel" userId="a708fc36-3c1b-42ab-b5e9-2e1fa3c6605e" providerId="ADAL" clId="{D68175C1-E4B7-4E5D-81E8-4EC95D3E3221}" dt="2024-04-18T15:56:56.353" v="239" actId="14100"/>
          <ac:spMkLst>
            <pc:docMk/>
            <pc:sldMk cId="4091270383" sldId="260"/>
            <ac:spMk id="36" creationId="{F56F6933-ED78-47EC-B1D9-1CF1175B117F}"/>
          </ac:spMkLst>
        </pc:spChg>
        <pc:spChg chg="mod">
          <ac:chgData name="de-Jesus-Oliveira Victor-Adriel" userId="a708fc36-3c1b-42ab-b5e9-2e1fa3c6605e" providerId="ADAL" clId="{D68175C1-E4B7-4E5D-81E8-4EC95D3E3221}" dt="2024-04-21T07:15:59.345" v="726" actId="1038"/>
          <ac:spMkLst>
            <pc:docMk/>
            <pc:sldMk cId="4091270383" sldId="260"/>
            <ac:spMk id="39" creationId="{25D5D8FD-2D51-49AF-715E-6936F3C12A04}"/>
          </ac:spMkLst>
        </pc:spChg>
        <pc:spChg chg="mod">
          <ac:chgData name="de-Jesus-Oliveira Victor-Adriel" userId="a708fc36-3c1b-42ab-b5e9-2e1fa3c6605e" providerId="ADAL" clId="{D68175C1-E4B7-4E5D-81E8-4EC95D3E3221}" dt="2024-04-21T07:16:08.151" v="728" actId="6549"/>
          <ac:spMkLst>
            <pc:docMk/>
            <pc:sldMk cId="4091270383" sldId="260"/>
            <ac:spMk id="47" creationId="{53BD6F36-09EF-37CC-9AB2-B515F3016E30}"/>
          </ac:spMkLst>
        </pc:spChg>
        <pc:spChg chg="mod">
          <ac:chgData name="de-Jesus-Oliveira Victor-Adriel" userId="a708fc36-3c1b-42ab-b5e9-2e1fa3c6605e" providerId="ADAL" clId="{D68175C1-E4B7-4E5D-81E8-4EC95D3E3221}" dt="2024-04-21T07:16:11.018" v="730" actId="20577"/>
          <ac:spMkLst>
            <pc:docMk/>
            <pc:sldMk cId="4091270383" sldId="260"/>
            <ac:spMk id="48" creationId="{B083CA16-CEC5-7CD4-AE9F-A5F8CA71A1D1}"/>
          </ac:spMkLst>
        </pc:spChg>
        <pc:spChg chg="mod">
          <ac:chgData name="de-Jesus-Oliveira Victor-Adriel" userId="a708fc36-3c1b-42ab-b5e9-2e1fa3c6605e" providerId="ADAL" clId="{D68175C1-E4B7-4E5D-81E8-4EC95D3E3221}" dt="2024-04-21T07:16:13.946" v="732" actId="20577"/>
          <ac:spMkLst>
            <pc:docMk/>
            <pc:sldMk cId="4091270383" sldId="260"/>
            <ac:spMk id="49" creationId="{0BFC94F2-016B-8953-0BD6-DB5E7AC7CE72}"/>
          </ac:spMkLst>
        </pc:spChg>
      </pc:sldChg>
      <pc:sldChg chg="addSp delSp modSp mod">
        <pc:chgData name="de-Jesus-Oliveira Victor-Adriel" userId="a708fc36-3c1b-42ab-b5e9-2e1fa3c6605e" providerId="ADAL" clId="{D68175C1-E4B7-4E5D-81E8-4EC95D3E3221}" dt="2024-04-21T07:14:05.484" v="690" actId="14100"/>
        <pc:sldMkLst>
          <pc:docMk/>
          <pc:sldMk cId="3278654172" sldId="261"/>
        </pc:sldMkLst>
        <pc:spChg chg="mod">
          <ac:chgData name="de-Jesus-Oliveira Victor-Adriel" userId="a708fc36-3c1b-42ab-b5e9-2e1fa3c6605e" providerId="ADAL" clId="{D68175C1-E4B7-4E5D-81E8-4EC95D3E3221}" dt="2024-04-21T07:10:34.446" v="638"/>
          <ac:spMkLst>
            <pc:docMk/>
            <pc:sldMk cId="3278654172" sldId="261"/>
            <ac:spMk id="12" creationId="{32370669-B1FA-4A62-883F-48DF8C3FF9DD}"/>
          </ac:spMkLst>
        </pc:spChg>
        <pc:spChg chg="mod">
          <ac:chgData name="de-Jesus-Oliveira Victor-Adriel" userId="a708fc36-3c1b-42ab-b5e9-2e1fa3c6605e" providerId="ADAL" clId="{D68175C1-E4B7-4E5D-81E8-4EC95D3E3221}" dt="2024-04-18T15:57:23.990" v="240"/>
          <ac:spMkLst>
            <pc:docMk/>
            <pc:sldMk cId="3278654172" sldId="261"/>
            <ac:spMk id="13" creationId="{8BB98DD7-138F-4280-9CFC-330A6CEB34FD}"/>
          </ac:spMkLst>
        </pc:spChg>
        <pc:spChg chg="mod">
          <ac:chgData name="de-Jesus-Oliveira Victor-Adriel" userId="a708fc36-3c1b-42ab-b5e9-2e1fa3c6605e" providerId="ADAL" clId="{D68175C1-E4B7-4E5D-81E8-4EC95D3E3221}" dt="2024-04-18T15:57:46.113" v="241" actId="6549"/>
          <ac:spMkLst>
            <pc:docMk/>
            <pc:sldMk cId="3278654172" sldId="261"/>
            <ac:spMk id="14" creationId="{D4234115-2013-40E2-B088-A4DB2C414824}"/>
          </ac:spMkLst>
        </pc:spChg>
        <pc:spChg chg="mod">
          <ac:chgData name="de-Jesus-Oliveira Victor-Adriel" userId="a708fc36-3c1b-42ab-b5e9-2e1fa3c6605e" providerId="ADAL" clId="{D68175C1-E4B7-4E5D-81E8-4EC95D3E3221}" dt="2024-04-21T07:11:56.739" v="640" actId="313"/>
          <ac:spMkLst>
            <pc:docMk/>
            <pc:sldMk cId="3278654172" sldId="261"/>
            <ac:spMk id="15" creationId="{EA649DB5-9A6D-4AC6-832D-F734CE88E9B6}"/>
          </ac:spMkLst>
        </pc:spChg>
        <pc:spChg chg="mod">
          <ac:chgData name="de-Jesus-Oliveira Victor-Adriel" userId="a708fc36-3c1b-42ab-b5e9-2e1fa3c6605e" providerId="ADAL" clId="{D68175C1-E4B7-4E5D-81E8-4EC95D3E3221}" dt="2024-04-18T15:58:35.962" v="247" actId="20577"/>
          <ac:spMkLst>
            <pc:docMk/>
            <pc:sldMk cId="3278654172" sldId="261"/>
            <ac:spMk id="16" creationId="{BEE8BB84-D3D2-4AB0-8F0A-3EC00DCEC7F9}"/>
          </ac:spMkLst>
        </pc:spChg>
        <pc:spChg chg="mod">
          <ac:chgData name="de-Jesus-Oliveira Victor-Adriel" userId="a708fc36-3c1b-42ab-b5e9-2e1fa3c6605e" providerId="ADAL" clId="{D68175C1-E4B7-4E5D-81E8-4EC95D3E3221}" dt="2024-04-18T15:59:35.381" v="263" actId="14100"/>
          <ac:spMkLst>
            <pc:docMk/>
            <pc:sldMk cId="3278654172" sldId="261"/>
            <ac:spMk id="18" creationId="{7B95E41A-8941-4DEA-A927-B5EA7993132F}"/>
          </ac:spMkLst>
        </pc:spChg>
        <pc:spChg chg="mod">
          <ac:chgData name="de-Jesus-Oliveira Victor-Adriel" userId="a708fc36-3c1b-42ab-b5e9-2e1fa3c6605e" providerId="ADAL" clId="{D68175C1-E4B7-4E5D-81E8-4EC95D3E3221}" dt="2024-04-21T07:11:37.658" v="639" actId="313"/>
          <ac:spMkLst>
            <pc:docMk/>
            <pc:sldMk cId="3278654172" sldId="261"/>
            <ac:spMk id="20" creationId="{129C7494-A326-4E23-9779-668ED0B2F88D}"/>
          </ac:spMkLst>
        </pc:spChg>
        <pc:spChg chg="mod">
          <ac:chgData name="de-Jesus-Oliveira Victor-Adriel" userId="a708fc36-3c1b-42ab-b5e9-2e1fa3c6605e" providerId="ADAL" clId="{D68175C1-E4B7-4E5D-81E8-4EC95D3E3221}" dt="2024-04-18T16:01:27.017" v="332" actId="20577"/>
          <ac:spMkLst>
            <pc:docMk/>
            <pc:sldMk cId="3278654172" sldId="261"/>
            <ac:spMk id="22" creationId="{D3B8B63F-34D3-42BA-94E3-41D4ABEDB366}"/>
          </ac:spMkLst>
        </pc:spChg>
        <pc:spChg chg="mod">
          <ac:chgData name="de-Jesus-Oliveira Victor-Adriel" userId="a708fc36-3c1b-42ab-b5e9-2e1fa3c6605e" providerId="ADAL" clId="{D68175C1-E4B7-4E5D-81E8-4EC95D3E3221}" dt="2024-04-18T16:03:49.351" v="362" actId="1037"/>
          <ac:spMkLst>
            <pc:docMk/>
            <pc:sldMk cId="3278654172" sldId="261"/>
            <ac:spMk id="28" creationId="{35F301C2-6C4B-4E54-A4C4-140129A3CB31}"/>
          </ac:spMkLst>
        </pc:spChg>
        <pc:spChg chg="mod">
          <ac:chgData name="de-Jesus-Oliveira Victor-Adriel" userId="a708fc36-3c1b-42ab-b5e9-2e1fa3c6605e" providerId="ADAL" clId="{D68175C1-E4B7-4E5D-81E8-4EC95D3E3221}" dt="2024-04-21T07:12:32.572" v="642" actId="20577"/>
          <ac:spMkLst>
            <pc:docMk/>
            <pc:sldMk cId="3278654172" sldId="261"/>
            <ac:spMk id="30" creationId="{FE98852C-ECBC-4A2E-8C78-8A86B11D2651}"/>
          </ac:spMkLst>
        </pc:spChg>
        <pc:spChg chg="mod">
          <ac:chgData name="de-Jesus-Oliveira Victor-Adriel" userId="a708fc36-3c1b-42ab-b5e9-2e1fa3c6605e" providerId="ADAL" clId="{D68175C1-E4B7-4E5D-81E8-4EC95D3E3221}" dt="2024-04-18T16:06:12.627" v="406" actId="113"/>
          <ac:spMkLst>
            <pc:docMk/>
            <pc:sldMk cId="3278654172" sldId="261"/>
            <ac:spMk id="32" creationId="{4D6692C8-F446-44D7-B5F5-27CC517352A5}"/>
          </ac:spMkLst>
        </pc:spChg>
        <pc:spChg chg="mod">
          <ac:chgData name="de-Jesus-Oliveira Victor-Adriel" userId="a708fc36-3c1b-42ab-b5e9-2e1fa3c6605e" providerId="ADAL" clId="{D68175C1-E4B7-4E5D-81E8-4EC95D3E3221}" dt="2024-04-21T07:13:35.834" v="683" actId="20577"/>
          <ac:spMkLst>
            <pc:docMk/>
            <pc:sldMk cId="3278654172" sldId="261"/>
            <ac:spMk id="34" creationId="{36F85E33-BBCD-4F7A-8FA6-A89CDCBD5801}"/>
          </ac:spMkLst>
        </pc:spChg>
        <pc:spChg chg="mod">
          <ac:chgData name="de-Jesus-Oliveira Victor-Adriel" userId="a708fc36-3c1b-42ab-b5e9-2e1fa3c6605e" providerId="ADAL" clId="{D68175C1-E4B7-4E5D-81E8-4EC95D3E3221}" dt="2024-04-18T16:07:34.245" v="452" actId="113"/>
          <ac:spMkLst>
            <pc:docMk/>
            <pc:sldMk cId="3278654172" sldId="261"/>
            <ac:spMk id="35" creationId="{C3E02E20-DC1A-4BD8-8843-01A92DC2069C}"/>
          </ac:spMkLst>
        </pc:spChg>
        <pc:spChg chg="mod">
          <ac:chgData name="de-Jesus-Oliveira Victor-Adriel" userId="a708fc36-3c1b-42ab-b5e9-2e1fa3c6605e" providerId="ADAL" clId="{D68175C1-E4B7-4E5D-81E8-4EC95D3E3221}" dt="2024-04-21T07:14:05.484" v="690" actId="14100"/>
          <ac:spMkLst>
            <pc:docMk/>
            <pc:sldMk cId="3278654172" sldId="261"/>
            <ac:spMk id="36" creationId="{8FD647CD-B233-45DE-88FC-7B235F56923F}"/>
          </ac:spMkLst>
        </pc:spChg>
        <pc:spChg chg="mod">
          <ac:chgData name="de-Jesus-Oliveira Victor-Adriel" userId="a708fc36-3c1b-42ab-b5e9-2e1fa3c6605e" providerId="ADAL" clId="{D68175C1-E4B7-4E5D-81E8-4EC95D3E3221}" dt="2024-04-18T15:34:58.137" v="5"/>
          <ac:spMkLst>
            <pc:docMk/>
            <pc:sldMk cId="3278654172" sldId="261"/>
            <ac:spMk id="38" creationId="{959D1586-3ECF-447C-C1EA-2D9F21A8411A}"/>
          </ac:spMkLst>
        </pc:spChg>
        <pc:spChg chg="mod">
          <ac:chgData name="de-Jesus-Oliveira Victor-Adriel" userId="a708fc36-3c1b-42ab-b5e9-2e1fa3c6605e" providerId="ADAL" clId="{D68175C1-E4B7-4E5D-81E8-4EC95D3E3221}" dt="2024-04-18T16:00:28.045" v="301" actId="1035"/>
          <ac:spMkLst>
            <pc:docMk/>
            <pc:sldMk cId="3278654172" sldId="261"/>
            <ac:spMk id="42" creationId="{2B89E0B4-634D-6D06-1239-45479E79FD1A}"/>
          </ac:spMkLst>
        </pc:spChg>
        <pc:spChg chg="mod">
          <ac:chgData name="de-Jesus-Oliveira Victor-Adriel" userId="a708fc36-3c1b-42ab-b5e9-2e1fa3c6605e" providerId="ADAL" clId="{D68175C1-E4B7-4E5D-81E8-4EC95D3E3221}" dt="2024-04-18T16:04:31.067" v="385" actId="1035"/>
          <ac:spMkLst>
            <pc:docMk/>
            <pc:sldMk cId="3278654172" sldId="261"/>
            <ac:spMk id="46" creationId="{44074C68-63DF-5B05-92BD-082BE3100A1D}"/>
          </ac:spMkLst>
        </pc:spChg>
        <pc:spChg chg="add del mod">
          <ac:chgData name="de-Jesus-Oliveira Victor-Adriel" userId="a708fc36-3c1b-42ab-b5e9-2e1fa3c6605e" providerId="ADAL" clId="{D68175C1-E4B7-4E5D-81E8-4EC95D3E3221}" dt="2024-04-18T16:04:34.127" v="391" actId="1035"/>
          <ac:spMkLst>
            <pc:docMk/>
            <pc:sldMk cId="3278654172" sldId="261"/>
            <ac:spMk id="50" creationId="{839B07E5-8B9E-5B37-77B5-D5F1B957CB25}"/>
          </ac:spMkLst>
        </pc:spChg>
        <pc:spChg chg="add mod">
          <ac:chgData name="de-Jesus-Oliveira Victor-Adriel" userId="a708fc36-3c1b-42ab-b5e9-2e1fa3c6605e" providerId="ADAL" clId="{D68175C1-E4B7-4E5D-81E8-4EC95D3E3221}" dt="2024-04-18T15:59:01.119" v="252" actId="207"/>
          <ac:spMkLst>
            <pc:docMk/>
            <pc:sldMk cId="3278654172" sldId="261"/>
            <ac:spMk id="51" creationId="{6D25EAF8-BDEE-245B-650D-1CAB637FD824}"/>
          </ac:spMkLst>
        </pc:spChg>
        <pc:spChg chg="add mod">
          <ac:chgData name="de-Jesus-Oliveira Victor-Adriel" userId="a708fc36-3c1b-42ab-b5e9-2e1fa3c6605e" providerId="ADAL" clId="{D68175C1-E4B7-4E5D-81E8-4EC95D3E3221}" dt="2024-04-18T15:59:16.795" v="261" actId="1076"/>
          <ac:spMkLst>
            <pc:docMk/>
            <pc:sldMk cId="3278654172" sldId="261"/>
            <ac:spMk id="52" creationId="{74C267C4-1F8F-91A1-4A56-6FCB26398D73}"/>
          </ac:spMkLst>
        </pc:spChg>
        <pc:spChg chg="add del">
          <ac:chgData name="de-Jesus-Oliveira Victor-Adriel" userId="a708fc36-3c1b-42ab-b5e9-2e1fa3c6605e" providerId="ADAL" clId="{D68175C1-E4B7-4E5D-81E8-4EC95D3E3221}" dt="2024-04-18T16:00:38.645" v="303" actId="11529"/>
          <ac:spMkLst>
            <pc:docMk/>
            <pc:sldMk cId="3278654172" sldId="261"/>
            <ac:spMk id="53" creationId="{56CCA272-5F62-1A22-47C7-27627D2721A3}"/>
          </ac:spMkLst>
        </pc:spChg>
        <pc:spChg chg="add mod">
          <ac:chgData name="de-Jesus-Oliveira Victor-Adriel" userId="a708fc36-3c1b-42ab-b5e9-2e1fa3c6605e" providerId="ADAL" clId="{D68175C1-E4B7-4E5D-81E8-4EC95D3E3221}" dt="2024-04-18T16:00:45.682" v="306" actId="207"/>
          <ac:spMkLst>
            <pc:docMk/>
            <pc:sldMk cId="3278654172" sldId="261"/>
            <ac:spMk id="54" creationId="{BF20E1E8-5E9F-6FE9-CD68-58DEC65B4D8C}"/>
          </ac:spMkLst>
        </pc:spChg>
        <pc:spChg chg="add mod">
          <ac:chgData name="de-Jesus-Oliveira Victor-Adriel" userId="a708fc36-3c1b-42ab-b5e9-2e1fa3c6605e" providerId="ADAL" clId="{D68175C1-E4B7-4E5D-81E8-4EC95D3E3221}" dt="2024-04-18T16:00:56.593" v="321" actId="1036"/>
          <ac:spMkLst>
            <pc:docMk/>
            <pc:sldMk cId="3278654172" sldId="261"/>
            <ac:spMk id="55" creationId="{F46E2294-C584-FC45-DA1F-55C478F1AB05}"/>
          </ac:spMkLst>
        </pc:spChg>
        <pc:spChg chg="add mod">
          <ac:chgData name="de-Jesus-Oliveira Victor-Adriel" userId="a708fc36-3c1b-42ab-b5e9-2e1fa3c6605e" providerId="ADAL" clId="{D68175C1-E4B7-4E5D-81E8-4EC95D3E3221}" dt="2024-04-18T16:01:44.622" v="335" actId="207"/>
          <ac:spMkLst>
            <pc:docMk/>
            <pc:sldMk cId="3278654172" sldId="261"/>
            <ac:spMk id="56" creationId="{38EAC130-1F7A-3E13-9865-F381CAE7F95F}"/>
          </ac:spMkLst>
        </pc:spChg>
        <pc:spChg chg="add mod">
          <ac:chgData name="de-Jesus-Oliveira Victor-Adriel" userId="a708fc36-3c1b-42ab-b5e9-2e1fa3c6605e" providerId="ADAL" clId="{D68175C1-E4B7-4E5D-81E8-4EC95D3E3221}" dt="2024-04-18T16:01:58.721" v="343" actId="1037"/>
          <ac:spMkLst>
            <pc:docMk/>
            <pc:sldMk cId="3278654172" sldId="261"/>
            <ac:spMk id="57" creationId="{F9C77B8F-91A8-0E5E-32DC-E53EF8732F6E}"/>
          </ac:spMkLst>
        </pc:spChg>
        <pc:spChg chg="add del">
          <ac:chgData name="de-Jesus-Oliveira Victor-Adriel" userId="a708fc36-3c1b-42ab-b5e9-2e1fa3c6605e" providerId="ADAL" clId="{D68175C1-E4B7-4E5D-81E8-4EC95D3E3221}" dt="2024-04-18T16:03:11.725" v="345" actId="11529"/>
          <ac:spMkLst>
            <pc:docMk/>
            <pc:sldMk cId="3278654172" sldId="261"/>
            <ac:spMk id="58" creationId="{CA4A5CE0-7502-64EB-4368-F137A17F1856}"/>
          </ac:spMkLst>
        </pc:spChg>
        <pc:spChg chg="add mod">
          <ac:chgData name="de-Jesus-Oliveira Victor-Adriel" userId="a708fc36-3c1b-42ab-b5e9-2e1fa3c6605e" providerId="ADAL" clId="{D68175C1-E4B7-4E5D-81E8-4EC95D3E3221}" dt="2024-04-18T16:03:19.146" v="348" actId="207"/>
          <ac:spMkLst>
            <pc:docMk/>
            <pc:sldMk cId="3278654172" sldId="261"/>
            <ac:spMk id="59" creationId="{AC5932B3-5D13-E755-07C3-CDE35B4E172B}"/>
          </ac:spMkLst>
        </pc:spChg>
        <pc:spChg chg="add mod">
          <ac:chgData name="de-Jesus-Oliveira Victor-Adriel" userId="a708fc36-3c1b-42ab-b5e9-2e1fa3c6605e" providerId="ADAL" clId="{D68175C1-E4B7-4E5D-81E8-4EC95D3E3221}" dt="2024-04-18T16:03:29.913" v="351" actId="1038"/>
          <ac:spMkLst>
            <pc:docMk/>
            <pc:sldMk cId="3278654172" sldId="261"/>
            <ac:spMk id="60" creationId="{E3FB138C-054C-B83B-8A5E-FB7E1A2282EF}"/>
          </ac:spMkLst>
        </pc:spChg>
        <pc:spChg chg="add mod">
          <ac:chgData name="de-Jesus-Oliveira Victor-Adriel" userId="a708fc36-3c1b-42ab-b5e9-2e1fa3c6605e" providerId="ADAL" clId="{D68175C1-E4B7-4E5D-81E8-4EC95D3E3221}" dt="2024-04-18T16:05:09.347" v="394" actId="207"/>
          <ac:spMkLst>
            <pc:docMk/>
            <pc:sldMk cId="3278654172" sldId="261"/>
            <ac:spMk id="61" creationId="{8BA56350-E424-A71F-C832-E718F789E66B}"/>
          </ac:spMkLst>
        </pc:spChg>
        <pc:spChg chg="add mod">
          <ac:chgData name="de-Jesus-Oliveira Victor-Adriel" userId="a708fc36-3c1b-42ab-b5e9-2e1fa3c6605e" providerId="ADAL" clId="{D68175C1-E4B7-4E5D-81E8-4EC95D3E3221}" dt="2024-04-18T16:05:18.241" v="396" actId="1076"/>
          <ac:spMkLst>
            <pc:docMk/>
            <pc:sldMk cId="3278654172" sldId="261"/>
            <ac:spMk id="62" creationId="{E17657F9-F8A1-95F2-E6CC-1D5F80C81CFF}"/>
          </ac:spMkLst>
        </pc:spChg>
        <pc:spChg chg="add mod">
          <ac:chgData name="de-Jesus-Oliveira Victor-Adriel" userId="a708fc36-3c1b-42ab-b5e9-2e1fa3c6605e" providerId="ADAL" clId="{D68175C1-E4B7-4E5D-81E8-4EC95D3E3221}" dt="2024-04-18T16:08:01.120" v="456" actId="207"/>
          <ac:spMkLst>
            <pc:docMk/>
            <pc:sldMk cId="3278654172" sldId="261"/>
            <ac:spMk id="63" creationId="{AD05198B-3DFB-42EE-FAB7-53AAD903512F}"/>
          </ac:spMkLst>
        </pc:spChg>
        <pc:spChg chg="add mod">
          <ac:chgData name="de-Jesus-Oliveira Victor-Adriel" userId="a708fc36-3c1b-42ab-b5e9-2e1fa3c6605e" providerId="ADAL" clId="{D68175C1-E4B7-4E5D-81E8-4EC95D3E3221}" dt="2024-04-18T16:08:08.510" v="458" actId="1076"/>
          <ac:spMkLst>
            <pc:docMk/>
            <pc:sldMk cId="3278654172" sldId="261"/>
            <ac:spMk id="64" creationId="{4220375B-D9B7-F710-A4ED-60F0DFE0A15F}"/>
          </ac:spMkLst>
        </pc:spChg>
      </pc:sldChg>
      <pc:sldChg chg="addSp delSp modSp mod">
        <pc:chgData name="de-Jesus-Oliveira Victor-Adriel" userId="a708fc36-3c1b-42ab-b5e9-2e1fa3c6605e" providerId="ADAL" clId="{D68175C1-E4B7-4E5D-81E8-4EC95D3E3221}" dt="2024-04-21T07:15:30.464" v="721" actId="6549"/>
        <pc:sldMkLst>
          <pc:docMk/>
          <pc:sldMk cId="631229544" sldId="262"/>
        </pc:sldMkLst>
        <pc:spChg chg="mod">
          <ac:chgData name="de-Jesus-Oliveira Victor-Adriel" userId="a708fc36-3c1b-42ab-b5e9-2e1fa3c6605e" providerId="ADAL" clId="{D68175C1-E4B7-4E5D-81E8-4EC95D3E3221}" dt="2024-04-18T15:35:01.740" v="6"/>
          <ac:spMkLst>
            <pc:docMk/>
            <pc:sldMk cId="631229544" sldId="262"/>
            <ac:spMk id="2" creationId="{3340E1A2-EB78-C6AD-38A2-95FDC616A5BE}"/>
          </ac:spMkLst>
        </pc:spChg>
        <pc:spChg chg="mod">
          <ac:chgData name="de-Jesus-Oliveira Victor-Adriel" userId="a708fc36-3c1b-42ab-b5e9-2e1fa3c6605e" providerId="ADAL" clId="{D68175C1-E4B7-4E5D-81E8-4EC95D3E3221}" dt="2024-04-18T16:12:41.761" v="562" actId="20577"/>
          <ac:spMkLst>
            <pc:docMk/>
            <pc:sldMk cId="631229544" sldId="262"/>
            <ac:spMk id="14" creationId="{2DAAE9F6-16BF-4F91-98F1-1C37AD2DC0A9}"/>
          </ac:spMkLst>
        </pc:spChg>
        <pc:spChg chg="mod">
          <ac:chgData name="de-Jesus-Oliveira Victor-Adriel" userId="a708fc36-3c1b-42ab-b5e9-2e1fa3c6605e" providerId="ADAL" clId="{D68175C1-E4B7-4E5D-81E8-4EC95D3E3221}" dt="2024-04-18T16:09:22.289" v="498" actId="1035"/>
          <ac:spMkLst>
            <pc:docMk/>
            <pc:sldMk cId="631229544" sldId="262"/>
            <ac:spMk id="15" creationId="{D12474AE-E055-F6AB-96EE-88DE867716A6}"/>
          </ac:spMkLst>
        </pc:spChg>
        <pc:spChg chg="mod">
          <ac:chgData name="de-Jesus-Oliveira Victor-Adriel" userId="a708fc36-3c1b-42ab-b5e9-2e1fa3c6605e" providerId="ADAL" clId="{D68175C1-E4B7-4E5D-81E8-4EC95D3E3221}" dt="2024-04-18T16:12:57.159" v="571" actId="14100"/>
          <ac:spMkLst>
            <pc:docMk/>
            <pc:sldMk cId="631229544" sldId="262"/>
            <ac:spMk id="17" creationId="{56D88109-B603-48E2-8692-411A6C1C9FAF}"/>
          </ac:spMkLst>
        </pc:spChg>
        <pc:spChg chg="mod">
          <ac:chgData name="de-Jesus-Oliveira Victor-Adriel" userId="a708fc36-3c1b-42ab-b5e9-2e1fa3c6605e" providerId="ADAL" clId="{D68175C1-E4B7-4E5D-81E8-4EC95D3E3221}" dt="2024-04-18T16:08:40.014" v="460" actId="14100"/>
          <ac:spMkLst>
            <pc:docMk/>
            <pc:sldMk cId="631229544" sldId="262"/>
            <ac:spMk id="19" creationId="{25F6593C-30FB-4E0F-A4A8-6328236749DF}"/>
          </ac:spMkLst>
        </pc:spChg>
        <pc:spChg chg="mod">
          <ac:chgData name="de-Jesus-Oliveira Victor-Adriel" userId="a708fc36-3c1b-42ab-b5e9-2e1fa3c6605e" providerId="ADAL" clId="{D68175C1-E4B7-4E5D-81E8-4EC95D3E3221}" dt="2024-04-21T07:14:49.887" v="696" actId="20577"/>
          <ac:spMkLst>
            <pc:docMk/>
            <pc:sldMk cId="631229544" sldId="262"/>
            <ac:spMk id="20" creationId="{FC54AE24-C016-4DAE-B844-F934967B2CF5}"/>
          </ac:spMkLst>
        </pc:spChg>
        <pc:spChg chg="mod">
          <ac:chgData name="de-Jesus-Oliveira Victor-Adriel" userId="a708fc36-3c1b-42ab-b5e9-2e1fa3c6605e" providerId="ADAL" clId="{D68175C1-E4B7-4E5D-81E8-4EC95D3E3221}" dt="2024-04-21T07:15:30.464" v="721" actId="6549"/>
          <ac:spMkLst>
            <pc:docMk/>
            <pc:sldMk cId="631229544" sldId="262"/>
            <ac:spMk id="24" creationId="{7D6A16E5-9806-44E5-ADFB-CC665404A1F5}"/>
          </ac:spMkLst>
        </pc:spChg>
        <pc:spChg chg="mod">
          <ac:chgData name="de-Jesus-Oliveira Victor-Adriel" userId="a708fc36-3c1b-42ab-b5e9-2e1fa3c6605e" providerId="ADAL" clId="{D68175C1-E4B7-4E5D-81E8-4EC95D3E3221}" dt="2024-04-18T16:11:44.372" v="554" actId="1037"/>
          <ac:spMkLst>
            <pc:docMk/>
            <pc:sldMk cId="631229544" sldId="262"/>
            <ac:spMk id="27" creationId="{EA2DEE02-A743-48AC-A52B-B894BDBC4624}"/>
          </ac:spMkLst>
        </pc:spChg>
        <pc:spChg chg="add mod">
          <ac:chgData name="de-Jesus-Oliveira Victor-Adriel" userId="a708fc36-3c1b-42ab-b5e9-2e1fa3c6605e" providerId="ADAL" clId="{D68175C1-E4B7-4E5D-81E8-4EC95D3E3221}" dt="2024-04-18T16:08:57.135" v="466" actId="207"/>
          <ac:spMkLst>
            <pc:docMk/>
            <pc:sldMk cId="631229544" sldId="262"/>
            <ac:spMk id="28" creationId="{AD2F0372-CD2D-EEDF-76CB-05C3313ED9C3}"/>
          </ac:spMkLst>
        </pc:spChg>
        <pc:spChg chg="add mod">
          <ac:chgData name="de-Jesus-Oliveira Victor-Adriel" userId="a708fc36-3c1b-42ab-b5e9-2e1fa3c6605e" providerId="ADAL" clId="{D68175C1-E4B7-4E5D-81E8-4EC95D3E3221}" dt="2024-04-18T16:09:14.445" v="485" actId="1035"/>
          <ac:spMkLst>
            <pc:docMk/>
            <pc:sldMk cId="631229544" sldId="262"/>
            <ac:spMk id="30" creationId="{605BAF25-04BF-F08D-529F-836437695073}"/>
          </ac:spMkLst>
        </pc:spChg>
        <pc:spChg chg="add mod ord">
          <ac:chgData name="de-Jesus-Oliveira Victor-Adriel" userId="a708fc36-3c1b-42ab-b5e9-2e1fa3c6605e" providerId="ADAL" clId="{D68175C1-E4B7-4E5D-81E8-4EC95D3E3221}" dt="2024-04-18T16:10:43.652" v="535" actId="170"/>
          <ac:spMkLst>
            <pc:docMk/>
            <pc:sldMk cId="631229544" sldId="262"/>
            <ac:spMk id="32" creationId="{F13A268E-6A66-77B8-3E0B-018AE650829E}"/>
          </ac:spMkLst>
        </pc:spChg>
        <pc:spChg chg="add del mod">
          <ac:chgData name="de-Jesus-Oliveira Victor-Adriel" userId="a708fc36-3c1b-42ab-b5e9-2e1fa3c6605e" providerId="ADAL" clId="{D68175C1-E4B7-4E5D-81E8-4EC95D3E3221}" dt="2024-04-18T16:13:43.192" v="573" actId="478"/>
          <ac:spMkLst>
            <pc:docMk/>
            <pc:sldMk cId="631229544" sldId="262"/>
            <ac:spMk id="33" creationId="{976B8749-65BC-E7A3-EEA9-501DA2488ACF}"/>
          </ac:spMkLst>
        </pc:spChg>
        <pc:spChg chg="add del mod">
          <ac:chgData name="de-Jesus-Oliveira Victor-Adriel" userId="a708fc36-3c1b-42ab-b5e9-2e1fa3c6605e" providerId="ADAL" clId="{D68175C1-E4B7-4E5D-81E8-4EC95D3E3221}" dt="2024-04-18T16:13:54.153" v="581" actId="478"/>
          <ac:spMkLst>
            <pc:docMk/>
            <pc:sldMk cId="631229544" sldId="262"/>
            <ac:spMk id="34" creationId="{51EC5917-09A6-861C-7E8F-020E7EEC07D5}"/>
          </ac:spMkLst>
        </pc:spChg>
        <pc:spChg chg="add del mod">
          <ac:chgData name="de-Jesus-Oliveira Victor-Adriel" userId="a708fc36-3c1b-42ab-b5e9-2e1fa3c6605e" providerId="ADAL" clId="{D68175C1-E4B7-4E5D-81E8-4EC95D3E3221}" dt="2024-04-18T16:13:56.053" v="582" actId="478"/>
          <ac:spMkLst>
            <pc:docMk/>
            <pc:sldMk cId="631229544" sldId="262"/>
            <ac:spMk id="35" creationId="{13EB010A-AC7A-19B2-32D6-98B904FDDF36}"/>
          </ac:spMkLst>
        </pc:spChg>
        <pc:spChg chg="add mod">
          <ac:chgData name="de-Jesus-Oliveira Victor-Adriel" userId="a708fc36-3c1b-42ab-b5e9-2e1fa3c6605e" providerId="ADAL" clId="{D68175C1-E4B7-4E5D-81E8-4EC95D3E3221}" dt="2024-04-18T16:15:21.157" v="616" actId="688"/>
          <ac:spMkLst>
            <pc:docMk/>
            <pc:sldMk cId="631229544" sldId="262"/>
            <ac:spMk id="36" creationId="{6F2E0A85-BF44-FF03-A603-04B7BE034949}"/>
          </ac:spMkLst>
        </pc:spChg>
        <pc:spChg chg="add mod">
          <ac:chgData name="de-Jesus-Oliveira Victor-Adriel" userId="a708fc36-3c1b-42ab-b5e9-2e1fa3c6605e" providerId="ADAL" clId="{D68175C1-E4B7-4E5D-81E8-4EC95D3E3221}" dt="2024-04-18T16:15:44.547" v="622" actId="2711"/>
          <ac:spMkLst>
            <pc:docMk/>
            <pc:sldMk cId="631229544" sldId="262"/>
            <ac:spMk id="37" creationId="{34B95DE3-4330-6452-B728-41AAFDFB470F}"/>
          </ac:spMkLst>
        </pc:spChg>
        <pc:spChg chg="add mod">
          <ac:chgData name="de-Jesus-Oliveira Victor-Adriel" userId="a708fc36-3c1b-42ab-b5e9-2e1fa3c6605e" providerId="ADAL" clId="{D68175C1-E4B7-4E5D-81E8-4EC95D3E3221}" dt="2024-04-18T16:15:16.160" v="615" actId="1076"/>
          <ac:spMkLst>
            <pc:docMk/>
            <pc:sldMk cId="631229544" sldId="262"/>
            <ac:spMk id="38" creationId="{E122AC52-28EF-DD44-E90F-41E91151213A}"/>
          </ac:spMkLst>
        </pc:spChg>
        <pc:spChg chg="add mod ord">
          <ac:chgData name="de-Jesus-Oliveira Victor-Adriel" userId="a708fc36-3c1b-42ab-b5e9-2e1fa3c6605e" providerId="ADAL" clId="{D68175C1-E4B7-4E5D-81E8-4EC95D3E3221}" dt="2024-04-18T16:15:35.258" v="621" actId="170"/>
          <ac:spMkLst>
            <pc:docMk/>
            <pc:sldMk cId="631229544" sldId="262"/>
            <ac:spMk id="39" creationId="{5814602C-F2EA-70AB-29A4-CB43726A2601}"/>
          </ac:spMkLst>
        </pc:spChg>
      </pc:sldChg>
      <pc:sldChg chg="modSp mod">
        <pc:chgData name="de-Jesus-Oliveira Victor-Adriel" userId="a708fc36-3c1b-42ab-b5e9-2e1fa3c6605e" providerId="ADAL" clId="{D68175C1-E4B7-4E5D-81E8-4EC95D3E3221}" dt="2024-04-18T15:00:14.760" v="0"/>
        <pc:sldMkLst>
          <pc:docMk/>
          <pc:sldMk cId="4264380333" sldId="267"/>
        </pc:sldMkLst>
        <pc:spChg chg="mod">
          <ac:chgData name="de-Jesus-Oliveira Victor-Adriel" userId="a708fc36-3c1b-42ab-b5e9-2e1fa3c6605e" providerId="ADAL" clId="{D68175C1-E4B7-4E5D-81E8-4EC95D3E3221}" dt="2024-04-18T15:00:14.760" v="0"/>
          <ac:spMkLst>
            <pc:docMk/>
            <pc:sldMk cId="4264380333" sldId="267"/>
            <ac:spMk id="2" creationId="{36F7C832-7D7F-40CB-9479-79BC46A793B9}"/>
          </ac:spMkLst>
        </pc:spChg>
      </pc:sldChg>
      <pc:sldChg chg="modSp mod">
        <pc:chgData name="de-Jesus-Oliveira Victor-Adriel" userId="a708fc36-3c1b-42ab-b5e9-2e1fa3c6605e" providerId="ADAL" clId="{D68175C1-E4B7-4E5D-81E8-4EC95D3E3221}" dt="2024-04-18T15:35:19.157" v="11" actId="108"/>
        <pc:sldMkLst>
          <pc:docMk/>
          <pc:sldMk cId="171183961" sldId="268"/>
        </pc:sldMkLst>
        <pc:spChg chg="mod">
          <ac:chgData name="de-Jesus-Oliveira Victor-Adriel" userId="a708fc36-3c1b-42ab-b5e9-2e1fa3c6605e" providerId="ADAL" clId="{D68175C1-E4B7-4E5D-81E8-4EC95D3E3221}" dt="2024-04-18T15:35:19.157" v="11" actId="108"/>
          <ac:spMkLst>
            <pc:docMk/>
            <pc:sldMk cId="171183961" sldId="268"/>
            <ac:spMk id="3" creationId="{998A8265-D729-21A4-BD6E-B440BAEF8B72}"/>
          </ac:spMkLst>
        </pc:spChg>
      </pc:sldChg>
      <pc:sldChg chg="modSp mod">
        <pc:chgData name="de-Jesus-Oliveira Victor-Adriel" userId="a708fc36-3c1b-42ab-b5e9-2e1fa3c6605e" providerId="ADAL" clId="{D68175C1-E4B7-4E5D-81E8-4EC95D3E3221}" dt="2024-04-18T15:34:09.184" v="2" actId="20577"/>
        <pc:sldMkLst>
          <pc:docMk/>
          <pc:sldMk cId="313680254" sldId="285"/>
        </pc:sldMkLst>
        <pc:spChg chg="mod">
          <ac:chgData name="de-Jesus-Oliveira Victor-Adriel" userId="a708fc36-3c1b-42ab-b5e9-2e1fa3c6605e" providerId="ADAL" clId="{D68175C1-E4B7-4E5D-81E8-4EC95D3E3221}" dt="2024-04-18T15:34:09.184" v="2" actId="20577"/>
          <ac:spMkLst>
            <pc:docMk/>
            <pc:sldMk cId="313680254" sldId="285"/>
            <ac:spMk id="4" creationId="{82B15DD6-0713-4687-9E23-12B35F8AE7CE}"/>
          </ac:spMkLst>
        </pc:spChg>
      </pc:sldChg>
      <pc:sldChg chg="new del">
        <pc:chgData name="de-Jesus-Oliveira Victor-Adriel" userId="a708fc36-3c1b-42ab-b5e9-2e1fa3c6605e" providerId="ADAL" clId="{D68175C1-E4B7-4E5D-81E8-4EC95D3E3221}" dt="2024-04-18T16:04:16.727" v="380" actId="680"/>
        <pc:sldMkLst>
          <pc:docMk/>
          <pc:sldMk cId="2579525056" sldId="28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21.04.2024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21.04.2024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21.04.2024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21.04.2024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21.04.2024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21.04.2024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21.04.2024</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21.04.2024</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21.04.2024</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21.04.2024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21.04.2024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21.04.2024</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B8F9388-E008-9221-6B86-A02FF202434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636" y="3036165"/>
            <a:ext cx="5326725" cy="4995720"/>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1030450"/>
            <a:ext cx="4497388" cy="14402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AT" sz="4800" dirty="0" err="1">
                <a:latin typeface="Pangolin" panose="00000500000000000000"/>
              </a:rPr>
              <a:t>Pensiero</a:t>
            </a:r>
            <a:r>
              <a:rPr lang="de-AT" sz="4800" dirty="0">
                <a:latin typeface="Pangolin" panose="00000500000000000000"/>
              </a:rPr>
              <a:t> </a:t>
            </a:r>
            <a:r>
              <a:rPr lang="de-AT" sz="4800" dirty="0" err="1">
                <a:latin typeface="Pangolin" panose="00000500000000000000"/>
              </a:rPr>
              <a:t>Matematico</a:t>
            </a:r>
            <a:endParaRPr lang="de-AT" sz="4800" dirty="0">
              <a:latin typeface="Pangolin" panose="00000500000000000000"/>
            </a:endParaRP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r>
              <a:rPr lang="it-IT" sz="1100" dirty="0">
                <a:latin typeface="Segoe UI" panose="020B0502040204020203" pitchFamily="34" charset="0"/>
                <a:cs typeface="Segoe UI" panose="020B0502040204020203" pitchFamily="34" charset="0"/>
              </a:rPr>
              <a:t>Questo fumetto è stato creato nell'ambito del progetto di ricerca </a:t>
            </a:r>
            <a:r>
              <a:rPr lang="it-IT" sz="1100" dirty="0" err="1">
                <a:latin typeface="Segoe UI" panose="020B0502040204020203" pitchFamily="34" charset="0"/>
                <a:cs typeface="Segoe UI" panose="020B0502040204020203" pitchFamily="34" charset="0"/>
              </a:rPr>
              <a:t>Comixplain</a:t>
            </a:r>
            <a:r>
              <a:rPr lang="it-IT" sz="1100" dirty="0">
                <a:latin typeface="Segoe UI" panose="020B0502040204020203" pitchFamily="34" charset="0"/>
                <a:cs typeface="Segoe UI" panose="020B0502040204020203" pitchFamily="34" charset="0"/>
              </a:rPr>
              <a:t>, finanziato dall'Innovation Call 2022 dell'Università di Scienze Applicate di St. </a:t>
            </a:r>
            <a:r>
              <a:rPr lang="it-IT" sz="1100" dirty="0" err="1">
                <a:latin typeface="Segoe UI" panose="020B0502040204020203" pitchFamily="34" charset="0"/>
                <a:cs typeface="Segoe UI" panose="020B0502040204020203" pitchFamily="34" charset="0"/>
              </a:rPr>
              <a:t>Pölten</a:t>
            </a:r>
            <a:r>
              <a:rPr lang="it-IT" sz="1100" dirty="0">
                <a:latin typeface="Segoe UI" panose="020B0502040204020203" pitchFamily="34" charset="0"/>
                <a:cs typeface="Segoe UI" panose="020B0502040204020203" pitchFamily="34" charset="0"/>
              </a:rPr>
              <a:t>, in Austria.</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Squadra:</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Contatto</a:t>
            </a:r>
            <a:r>
              <a:rPr lang="de-AT" sz="1100" b="1" dirty="0">
                <a:latin typeface="Segoe UI" panose="020B0502040204020203" pitchFamily="34" charset="0"/>
                <a:cs typeface="Segoe UI" panose="020B0502040204020203" pitchFamily="34" charset="0"/>
              </a:rPr>
              <a: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Illustrazioni</a:t>
            </a:r>
            <a:r>
              <a:rPr lang="de-AT" sz="1100">
                <a:latin typeface="Segoe UI" panose="020B0502040204020203" pitchFamily="34" charset="0"/>
                <a:cs typeface="Segoe UI" panose="020B0502040204020203" pitchFamily="34" charset="0"/>
              </a:rPr>
              <a:t>:</a:t>
            </a:r>
            <a:br>
              <a:rPr lang="de-AT" sz="1100">
                <a:latin typeface="Segoe UI" panose="020B0502040204020203" pitchFamily="34" charset="0"/>
                <a:cs typeface="Segoe UI" panose="020B0502040204020203" pitchFamily="34" charset="0"/>
              </a:rPr>
            </a:br>
            <a:r>
              <a:rPr lang="de-AT" sz="1100">
                <a:latin typeface="Segoe UI" panose="020B0502040204020203" pitchFamily="34" charset="0"/>
                <a:cs typeface="Segoe UI" panose="020B0502040204020203" pitchFamily="34" charset="0"/>
              </a:rPr>
              <a:t>Magdalena Boucher &amp; Alena Ertl</a:t>
            </a:r>
            <a:endParaRPr lang="de-AT" sz="1100" dirty="0">
              <a:latin typeface="Segoe UI" panose="020B0502040204020203" pitchFamily="34" charset="0"/>
              <a:cs typeface="Segoe UI" panose="020B0502040204020203" pitchFamily="34" charset="0"/>
            </a:endParaRP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3" name="Textfeld 1">
            <a:extLst>
              <a:ext uri="{FF2B5EF4-FFF2-40B4-BE49-F238E27FC236}">
                <a16:creationId xmlns:a16="http://schemas.microsoft.com/office/drawing/2014/main" id="{BDA6C568-2680-C07A-AA32-B904AD749A02}"/>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5" name="Picture 4">
            <a:extLst>
              <a:ext uri="{FF2B5EF4-FFF2-40B4-BE49-F238E27FC236}">
                <a16:creationId xmlns:a16="http://schemas.microsoft.com/office/drawing/2014/main" id="{F8136627-41BD-0C39-3A96-9058C1BB7C3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426438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5F053061-5E30-451B-A001-0DDE4A07D11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0" y="-40956"/>
            <a:ext cx="6889315" cy="9905385"/>
          </a:xfrm>
          <a:prstGeom prst="rect">
            <a:avLst/>
          </a:prstGeom>
        </p:spPr>
      </p:pic>
      <p:sp>
        <p:nvSpPr>
          <p:cNvPr id="16" name="Rechteck 15">
            <a:extLst>
              <a:ext uri="{FF2B5EF4-FFF2-40B4-BE49-F238E27FC236}">
                <a16:creationId xmlns:a16="http://schemas.microsoft.com/office/drawing/2014/main" id="{D98AB754-7F8D-47AB-9849-0C630D4E2A37}"/>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D3753364-03D6-4504-AF86-3C6386201356}"/>
              </a:ext>
              <a:ext uri="{C183D7F6-B498-43B3-948B-1728B52AA6E4}">
                <adec:decorative xmlns:adec="http://schemas.microsoft.com/office/drawing/2017/decorative" val="1"/>
              </a:ext>
            </a:extLst>
          </p:cNvPr>
          <p:cNvSpPr/>
          <p:nvPr/>
        </p:nvSpPr>
        <p:spPr>
          <a:xfrm>
            <a:off x="2422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0" name="Rechteck 19">
            <a:extLst>
              <a:ext uri="{FF2B5EF4-FFF2-40B4-BE49-F238E27FC236}">
                <a16:creationId xmlns:a16="http://schemas.microsoft.com/office/drawing/2014/main" id="{B107FC39-4B7B-4BCB-9353-70A3FCE1797E}"/>
              </a:ext>
              <a:ext uri="{C183D7F6-B498-43B3-948B-1728B52AA6E4}">
                <adec:decorative xmlns:adec="http://schemas.microsoft.com/office/drawing/2017/decorative" val="1"/>
              </a:ext>
            </a:extLst>
          </p:cNvPr>
          <p:cNvSpPr/>
          <p:nvPr/>
        </p:nvSpPr>
        <p:spPr>
          <a:xfrm>
            <a:off x="4581527"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1" name="Rechteck 20">
            <a:extLst>
              <a:ext uri="{FF2B5EF4-FFF2-40B4-BE49-F238E27FC236}">
                <a16:creationId xmlns:a16="http://schemas.microsoft.com/office/drawing/2014/main" id="{F63E92B6-82EA-4E11-9B05-0B23208E6560}"/>
              </a:ext>
              <a:ext uri="{C183D7F6-B498-43B3-948B-1728B52AA6E4}">
                <adec:decorative xmlns:adec="http://schemas.microsoft.com/office/drawing/2017/decorative" val="1"/>
              </a:ext>
            </a:extLst>
          </p:cNvPr>
          <p:cNvSpPr/>
          <p:nvPr/>
        </p:nvSpPr>
        <p:spPr>
          <a:xfrm>
            <a:off x="225425" y="3634931"/>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2" name="Rechteck 21">
            <a:extLst>
              <a:ext uri="{FF2B5EF4-FFF2-40B4-BE49-F238E27FC236}">
                <a16:creationId xmlns:a16="http://schemas.microsoft.com/office/drawing/2014/main" id="{B4598410-61C9-488A-B32C-A874D97B4346}"/>
              </a:ext>
              <a:ext uri="{C183D7F6-B498-43B3-948B-1728B52AA6E4}">
                <adec:decorative xmlns:adec="http://schemas.microsoft.com/office/drawing/2017/decorative" val="1"/>
              </a:ext>
            </a:extLst>
          </p:cNvPr>
          <p:cNvSpPr/>
          <p:nvPr/>
        </p:nvSpPr>
        <p:spPr>
          <a:xfrm>
            <a:off x="2384425" y="674770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3" name="Rechteck 22">
            <a:extLst>
              <a:ext uri="{FF2B5EF4-FFF2-40B4-BE49-F238E27FC236}">
                <a16:creationId xmlns:a16="http://schemas.microsoft.com/office/drawing/2014/main" id="{315C8446-0F5A-4DB2-BE3E-B51E6F77BE03}"/>
              </a:ext>
              <a:ext uri="{C183D7F6-B498-43B3-948B-1728B52AA6E4}">
                <adec:decorative xmlns:adec="http://schemas.microsoft.com/office/drawing/2017/decorative" val="1"/>
              </a:ext>
            </a:extLst>
          </p:cNvPr>
          <p:cNvSpPr/>
          <p:nvPr/>
        </p:nvSpPr>
        <p:spPr>
          <a:xfrm>
            <a:off x="4581525" y="675824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5" name="Rechteck 24">
            <a:extLst>
              <a:ext uri="{FF2B5EF4-FFF2-40B4-BE49-F238E27FC236}">
                <a16:creationId xmlns:a16="http://schemas.microsoft.com/office/drawing/2014/main" id="{4CAC2F2D-700C-409F-9F7A-D860B7C9AD33}"/>
              </a:ext>
              <a:ext uri="{C183D7F6-B498-43B3-948B-1728B52AA6E4}">
                <adec:decorative xmlns:adec="http://schemas.microsoft.com/office/drawing/2017/decorative" val="1"/>
              </a:ext>
            </a:extLst>
          </p:cNvPr>
          <p:cNvSpPr/>
          <p:nvPr/>
        </p:nvSpPr>
        <p:spPr>
          <a:xfrm>
            <a:off x="4581525" y="361079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3" name="Rectangle 2">
            <a:extLst>
              <a:ext uri="{FF2B5EF4-FFF2-40B4-BE49-F238E27FC236}">
                <a16:creationId xmlns:a16="http://schemas.microsoft.com/office/drawing/2014/main" id="{E9DEE957-2CEF-6557-109F-02E227D02B2A}"/>
              </a:ext>
              <a:ext uri="{C183D7F6-B498-43B3-948B-1728B52AA6E4}">
                <adec:decorative xmlns:adec="http://schemas.microsoft.com/office/drawing/2017/decorative" val="1"/>
              </a:ext>
            </a:extLst>
          </p:cNvPr>
          <p:cNvSpPr/>
          <p:nvPr/>
        </p:nvSpPr>
        <p:spPr>
          <a:xfrm>
            <a:off x="0" y="7858125"/>
            <a:ext cx="225425" cy="1998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chteck 23">
            <a:extLst>
              <a:ext uri="{FF2B5EF4-FFF2-40B4-BE49-F238E27FC236}">
                <a16:creationId xmlns:a16="http://schemas.microsoft.com/office/drawing/2014/main" id="{70E94346-53CB-4F95-A814-435DF2CE71B5}"/>
              </a:ext>
              <a:ext uri="{C183D7F6-B498-43B3-948B-1728B52AA6E4}">
                <adec:decorative xmlns:adec="http://schemas.microsoft.com/office/drawing/2017/decorative" val="1"/>
              </a:ext>
            </a:extLst>
          </p:cNvPr>
          <p:cNvSpPr/>
          <p:nvPr/>
        </p:nvSpPr>
        <p:spPr>
          <a:xfrm>
            <a:off x="225425" y="67459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09A0D47D-F557-D34E-5FE2-794831DDB219}"/>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a:rPr>
              <a:t>Pensiero</a:t>
            </a:r>
            <a:r>
              <a:rPr lang="de-AT" sz="1000" dirty="0">
                <a:latin typeface="Pangolin" panose="00000500000000000000"/>
              </a:rPr>
              <a:t> </a:t>
            </a:r>
            <a:r>
              <a:rPr lang="de-AT" sz="1000" dirty="0" err="1">
                <a:latin typeface="Pangolin" panose="00000500000000000000"/>
              </a:rPr>
              <a:t>Matematico</a:t>
            </a:r>
            <a:endParaRPr lang="de-DE" sz="1000" dirty="0">
              <a:latin typeface="Pangolin" panose="00000500000000000000" pitchFamily="2" charset="0"/>
            </a:endParaRPr>
          </a:p>
        </p:txBody>
      </p:sp>
      <p:sp>
        <p:nvSpPr>
          <p:cNvPr id="12" name="Textfeld 11">
            <a:extLst>
              <a:ext uri="{FF2B5EF4-FFF2-40B4-BE49-F238E27FC236}">
                <a16:creationId xmlns:a16="http://schemas.microsoft.com/office/drawing/2014/main" id="{DC92D0BD-A8C1-4465-A69C-8E46D27F16A3}"/>
              </a:ext>
            </a:extLst>
          </p:cNvPr>
          <p:cNvSpPr txBox="1"/>
          <p:nvPr/>
        </p:nvSpPr>
        <p:spPr>
          <a:xfrm>
            <a:off x="499641" y="658134"/>
            <a:ext cx="1589556" cy="400110"/>
          </a:xfrm>
          <a:prstGeom prst="rect">
            <a:avLst/>
          </a:prstGeom>
          <a:noFill/>
        </p:spPr>
        <p:txBody>
          <a:bodyPr wrap="square">
            <a:spAutoFit/>
          </a:bodyPr>
          <a:lstStyle/>
          <a:p>
            <a:pPr algn="ctr"/>
            <a:r>
              <a:rPr lang="it-IT" sz="1000">
                <a:latin typeface="Pangolin" panose="00000500000000000000" pitchFamily="2" charset="0"/>
              </a:rPr>
              <a:t>Ehi nonno, posso chiederti una cosa?</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824B6FC0-8E52-49E0-A42F-5819DA76490E}"/>
              </a:ext>
            </a:extLst>
          </p:cNvPr>
          <p:cNvSpPr txBox="1"/>
          <p:nvPr/>
        </p:nvSpPr>
        <p:spPr>
          <a:xfrm>
            <a:off x="1330098" y="1355641"/>
            <a:ext cx="968537" cy="246221"/>
          </a:xfrm>
          <a:prstGeom prst="rect">
            <a:avLst/>
          </a:prstGeom>
          <a:noFill/>
        </p:spPr>
        <p:txBody>
          <a:bodyPr wrap="square">
            <a:spAutoFit/>
          </a:bodyPr>
          <a:lstStyle/>
          <a:p>
            <a:pPr algn="ctr"/>
            <a:r>
              <a:rPr lang="de-DE" sz="1000" dirty="0" err="1">
                <a:latin typeface="Pangolin" panose="00000500000000000000" pitchFamily="2" charset="0"/>
              </a:rPr>
              <a:t>Fai</a:t>
            </a:r>
            <a:r>
              <a:rPr lang="de-DE" sz="1000" dirty="0">
                <a:latin typeface="Pangolin" panose="00000500000000000000" pitchFamily="2" charset="0"/>
              </a:rPr>
              <a:t> pure</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CCCEDD10-4885-4751-AC24-8FB3D31ED69E}"/>
              </a:ext>
            </a:extLst>
          </p:cNvPr>
          <p:cNvSpPr txBox="1"/>
          <p:nvPr/>
        </p:nvSpPr>
        <p:spPr>
          <a:xfrm>
            <a:off x="2451100" y="590449"/>
            <a:ext cx="2028825" cy="707886"/>
          </a:xfrm>
          <a:prstGeom prst="rect">
            <a:avLst/>
          </a:prstGeom>
          <a:noFill/>
        </p:spPr>
        <p:txBody>
          <a:bodyPr wrap="square">
            <a:spAutoFit/>
          </a:bodyPr>
          <a:lstStyle/>
          <a:p>
            <a:pPr algn="ctr"/>
            <a:r>
              <a:rPr lang="it-IT" sz="1000" dirty="0">
                <a:latin typeface="Pangolin" panose="00000500000000000000" pitchFamily="2" charset="0"/>
              </a:rPr>
              <a:t>Per i compiti, devo descrivere uno scenario usando la notazione matematica. </a:t>
            </a:r>
            <a:br>
              <a:rPr lang="it-IT" sz="1000" dirty="0">
                <a:latin typeface="Pangolin" panose="00000500000000000000" pitchFamily="2" charset="0"/>
              </a:rPr>
            </a:br>
            <a:r>
              <a:rPr lang="it-IT" sz="1000" dirty="0">
                <a:latin typeface="Pangolin" panose="00000500000000000000" pitchFamily="2" charset="0"/>
              </a:rPr>
              <a:t>Ma non so come fare.</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1FC76032-6472-42A7-9F81-6EDD70FC8732}"/>
              </a:ext>
            </a:extLst>
          </p:cNvPr>
          <p:cNvSpPr txBox="1"/>
          <p:nvPr/>
        </p:nvSpPr>
        <p:spPr>
          <a:xfrm>
            <a:off x="3756024" y="1469584"/>
            <a:ext cx="666751" cy="246221"/>
          </a:xfrm>
          <a:prstGeom prst="rect">
            <a:avLst/>
          </a:prstGeom>
          <a:noFill/>
        </p:spPr>
        <p:txBody>
          <a:bodyPr wrap="square">
            <a:spAutoFit/>
          </a:bodyPr>
          <a:lstStyle/>
          <a:p>
            <a:pPr algn="ctr"/>
            <a:r>
              <a:rPr lang="de-DE" sz="1000" dirty="0">
                <a:latin typeface="Pangolin" panose="00000500000000000000" pitchFamily="2" charset="0"/>
              </a:rPr>
              <a:t>Ehm…</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6E55F0D-1374-442B-8C82-48FCEA4796A4}"/>
              </a:ext>
            </a:extLst>
          </p:cNvPr>
          <p:cNvSpPr txBox="1"/>
          <p:nvPr/>
        </p:nvSpPr>
        <p:spPr>
          <a:xfrm>
            <a:off x="4613835" y="563077"/>
            <a:ext cx="1997074" cy="707886"/>
          </a:xfrm>
          <a:prstGeom prst="rect">
            <a:avLst/>
          </a:prstGeom>
          <a:noFill/>
        </p:spPr>
        <p:txBody>
          <a:bodyPr wrap="square">
            <a:spAutoFit/>
          </a:bodyPr>
          <a:lstStyle/>
          <a:p>
            <a:pPr algn="ctr"/>
            <a:r>
              <a:rPr lang="it-IT" sz="1000">
                <a:latin typeface="Pangolin" panose="00000500000000000000" pitchFamily="2" charset="0"/>
              </a:rPr>
              <a:t>Sai una cosa? Continuiamo questa conversazione mentre pranziamo. Che ne dici del ristorante in fondo alla strada?</a:t>
            </a:r>
            <a:endParaRPr lang="de-AT" sz="10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EAFCC845-7912-40D3-ABE8-DEC2E9DD0B0B}"/>
              </a:ext>
            </a:extLst>
          </p:cNvPr>
          <p:cNvSpPr txBox="1"/>
          <p:nvPr/>
        </p:nvSpPr>
        <p:spPr>
          <a:xfrm>
            <a:off x="466726" y="3903495"/>
            <a:ext cx="1390649" cy="553998"/>
          </a:xfrm>
          <a:prstGeom prst="rect">
            <a:avLst/>
          </a:prstGeom>
          <a:noFill/>
        </p:spPr>
        <p:txBody>
          <a:bodyPr wrap="square">
            <a:spAutoFit/>
          </a:bodyPr>
          <a:lstStyle/>
          <a:p>
            <a:pPr algn="ctr"/>
            <a:r>
              <a:rPr lang="it-IT" sz="1000">
                <a:latin typeface="Pangolin" panose="00000500000000000000" pitchFamily="2" charset="0"/>
              </a:rPr>
              <a:t>Perché andiamo al ristorante a parlare dei miei compiti?</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B6037A6F-86BA-497F-AF88-9A18F21E9A4B}"/>
              </a:ext>
            </a:extLst>
          </p:cNvPr>
          <p:cNvSpPr txBox="1"/>
          <p:nvPr/>
        </p:nvSpPr>
        <p:spPr>
          <a:xfrm>
            <a:off x="4546600" y="3682436"/>
            <a:ext cx="2152650" cy="400110"/>
          </a:xfrm>
          <a:prstGeom prst="rect">
            <a:avLst/>
          </a:prstGeom>
          <a:noFill/>
        </p:spPr>
        <p:txBody>
          <a:bodyPr wrap="square">
            <a:spAutoFit/>
          </a:bodyPr>
          <a:lstStyle/>
          <a:p>
            <a:pPr algn="ctr"/>
            <a:r>
              <a:rPr lang="it-IT" sz="1000">
                <a:latin typeface="Pangolin" panose="00000500000000000000" pitchFamily="2" charset="0"/>
              </a:rPr>
              <a:t>Avevi bisogno di uno scenario. Penso che questo sarà un buon esempio.</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7B59CE9-42CA-4364-836F-E0CA5AD66EC0}"/>
              </a:ext>
            </a:extLst>
          </p:cNvPr>
          <p:cNvSpPr txBox="1"/>
          <p:nvPr/>
        </p:nvSpPr>
        <p:spPr>
          <a:xfrm>
            <a:off x="339725" y="6921563"/>
            <a:ext cx="1479550" cy="246221"/>
          </a:xfrm>
          <a:prstGeom prst="rect">
            <a:avLst/>
          </a:prstGeom>
          <a:noFill/>
        </p:spPr>
        <p:txBody>
          <a:bodyPr wrap="square">
            <a:spAutoFit/>
          </a:bodyPr>
          <a:lstStyle/>
          <a:p>
            <a:pPr algn="ctr"/>
            <a:r>
              <a:rPr lang="de-DE" sz="1000">
                <a:latin typeface="Pangolin" panose="00000500000000000000" pitchFamily="2" charset="0"/>
              </a:rPr>
              <a:t>Vedi il cameriere laggiù?</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461F8110-EB40-4652-9204-0B7E3CE13507}"/>
              </a:ext>
            </a:extLst>
          </p:cNvPr>
          <p:cNvSpPr txBox="1"/>
          <p:nvPr/>
        </p:nvSpPr>
        <p:spPr>
          <a:xfrm>
            <a:off x="2371009" y="6835093"/>
            <a:ext cx="2051050" cy="400110"/>
          </a:xfrm>
          <a:prstGeom prst="rect">
            <a:avLst/>
          </a:prstGeom>
          <a:noFill/>
        </p:spPr>
        <p:txBody>
          <a:bodyPr wrap="square">
            <a:spAutoFit/>
          </a:bodyPr>
          <a:lstStyle/>
          <a:p>
            <a:pPr algn="ctr"/>
            <a:r>
              <a:rPr lang="it-IT" sz="1000">
                <a:latin typeface="Pangolin" panose="00000500000000000000" pitchFamily="2" charset="0"/>
              </a:rPr>
              <a:t>Gira per tutto il ristorante prendendo le ordinazioni dai clienti.</a:t>
            </a:r>
            <a:endParaRPr lang="de-AT" sz="10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1C881E28-81CC-43CA-B8EA-1F672F1D4615}"/>
              </a:ext>
            </a:extLst>
          </p:cNvPr>
          <p:cNvSpPr txBox="1"/>
          <p:nvPr/>
        </p:nvSpPr>
        <p:spPr>
          <a:xfrm>
            <a:off x="2543337" y="7565482"/>
            <a:ext cx="1057275" cy="400110"/>
          </a:xfrm>
          <a:prstGeom prst="rect">
            <a:avLst/>
          </a:prstGeom>
          <a:noFill/>
        </p:spPr>
        <p:txBody>
          <a:bodyPr wrap="square">
            <a:spAutoFit/>
          </a:bodyPr>
          <a:lstStyle/>
          <a:p>
            <a:pPr algn="ctr"/>
            <a:r>
              <a:rPr lang="pt-BR" sz="1000">
                <a:latin typeface="Pangolin" panose="00000500000000000000" pitchFamily="2" charset="0"/>
              </a:rPr>
              <a:t>Cosa vorrai oggi?</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E051E2C7-DC20-4060-B695-6707A6508000}"/>
              </a:ext>
            </a:extLst>
          </p:cNvPr>
          <p:cNvSpPr txBox="1"/>
          <p:nvPr/>
        </p:nvSpPr>
        <p:spPr>
          <a:xfrm>
            <a:off x="4654712" y="6798452"/>
            <a:ext cx="1928370" cy="246221"/>
          </a:xfrm>
          <a:prstGeom prst="rect">
            <a:avLst/>
          </a:prstGeom>
          <a:noFill/>
        </p:spPr>
        <p:txBody>
          <a:bodyPr wrap="square">
            <a:spAutoFit/>
          </a:bodyPr>
          <a:lstStyle/>
          <a:p>
            <a:pPr algn="ctr"/>
            <a:r>
              <a:rPr lang="it-IT" sz="1000">
                <a:latin typeface="Pangolin" panose="00000500000000000000" pitchFamily="2" charset="0"/>
              </a:rPr>
              <a:t>Per me, un'insalata, per favore.</a:t>
            </a:r>
            <a:endParaRPr lang="de-AT" sz="10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B53E7053-BA1E-4399-9E83-539B44F36339}"/>
              </a:ext>
            </a:extLst>
          </p:cNvPr>
          <p:cNvSpPr txBox="1"/>
          <p:nvPr/>
        </p:nvSpPr>
        <p:spPr>
          <a:xfrm>
            <a:off x="5114011" y="7339557"/>
            <a:ext cx="1070710" cy="400110"/>
          </a:xfrm>
          <a:prstGeom prst="rect">
            <a:avLst/>
          </a:prstGeom>
          <a:noFill/>
        </p:spPr>
        <p:txBody>
          <a:bodyPr wrap="square">
            <a:spAutoFit/>
          </a:bodyPr>
          <a:lstStyle/>
          <a:p>
            <a:pPr algn="ctr"/>
            <a:r>
              <a:rPr lang="pt-BR" sz="1000" dirty="0">
                <a:latin typeface="Pangolin" panose="00000500000000000000" pitchFamily="2" charset="0"/>
              </a:rPr>
              <a:t>Voglio il pesce sciabola!</a:t>
            </a:r>
            <a:endParaRPr lang="de-AT" sz="10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5ED9E0F0-71E0-4370-A870-8E0A52A50FAA}"/>
              </a:ext>
            </a:extLst>
          </p:cNvPr>
          <p:cNvSpPr txBox="1">
            <a:spLocks noGrp="1"/>
          </p:cNvSpPr>
          <p:nvPr>
            <p:ph type="title" idx="4294967295"/>
          </p:nvPr>
        </p:nvSpPr>
        <p:spPr>
          <a:xfrm>
            <a:off x="4977786" y="9158258"/>
            <a:ext cx="1181714" cy="4001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de-AT" sz="1000" dirty="0">
                <a:latin typeface="Pangolin" panose="00000500000000000000" pitchFamily="2" charset="0"/>
                <a:ea typeface="+mn-ea"/>
                <a:cs typeface="+mn-cs"/>
              </a:rPr>
              <a:t>L</a:t>
            </a:r>
            <a:r>
              <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a </a:t>
            </a:r>
            <a:r>
              <a:rPr kumimoji="0" lang="de-AT"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bistecchina</a:t>
            </a:r>
            <a:r>
              <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AT"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impanata</a:t>
            </a:r>
            <a:r>
              <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a:t>
            </a: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CAF2E9F-B930-4733-B5E4-50B6D8AFD35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7"/>
            <a:ext cx="6857999" cy="9905385"/>
          </a:xfrm>
          <a:prstGeom prst="rect">
            <a:avLst/>
          </a:prstGeom>
        </p:spPr>
      </p:pic>
      <p:sp>
        <p:nvSpPr>
          <p:cNvPr id="32" name="Rectangle 31">
            <a:extLst>
              <a:ext uri="{FF2B5EF4-FFF2-40B4-BE49-F238E27FC236}">
                <a16:creationId xmlns:a16="http://schemas.microsoft.com/office/drawing/2014/main" id="{AC1F1A3A-B4DE-6FED-6882-1A9265F2BFA6}"/>
              </a:ext>
              <a:ext uri="{C183D7F6-B498-43B3-948B-1728B52AA6E4}">
                <adec:decorative xmlns:adec="http://schemas.microsoft.com/office/drawing/2017/decorative" val="1"/>
              </a:ext>
            </a:extLst>
          </p:cNvPr>
          <p:cNvSpPr/>
          <p:nvPr/>
        </p:nvSpPr>
        <p:spPr>
          <a:xfrm>
            <a:off x="240868" y="543107"/>
            <a:ext cx="2034784" cy="29319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1" name="Picture 30">
            <a:extLst>
              <a:ext uri="{FF2B5EF4-FFF2-40B4-BE49-F238E27FC236}">
                <a16:creationId xmlns:a16="http://schemas.microsoft.com/office/drawing/2014/main" id="{0668D524-FF59-86C7-F284-23FC5CE72C9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356" y="1244763"/>
            <a:ext cx="2127346" cy="2337318"/>
          </a:xfrm>
          <a:prstGeom prst="rect">
            <a:avLst/>
          </a:prstGeom>
        </p:spPr>
      </p:pic>
      <p:pic>
        <p:nvPicPr>
          <p:cNvPr id="40" name="Grafik 39">
            <a:extLst>
              <a:ext uri="{FF2B5EF4-FFF2-40B4-BE49-F238E27FC236}">
                <a16:creationId xmlns:a16="http://schemas.microsoft.com/office/drawing/2014/main" id="{DAFE9B8B-8ED1-8BC1-8CDB-FCA08A438B3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 y="307"/>
            <a:ext cx="6858000" cy="9905385"/>
          </a:xfrm>
          <a:prstGeom prst="rect">
            <a:avLst/>
          </a:prstGeom>
        </p:spPr>
      </p:pic>
      <p:sp>
        <p:nvSpPr>
          <p:cNvPr id="8" name="Rechteck 7">
            <a:extLst>
              <a:ext uri="{FF2B5EF4-FFF2-40B4-BE49-F238E27FC236}">
                <a16:creationId xmlns:a16="http://schemas.microsoft.com/office/drawing/2014/main" id="{7A4221AB-8C7D-42B5-BB12-1928B4339DAD}"/>
              </a:ext>
              <a:ext uri="{C183D7F6-B498-43B3-948B-1728B52AA6E4}">
                <adec:decorative xmlns:adec="http://schemas.microsoft.com/office/drawing/2017/decorative" val="1"/>
              </a:ext>
            </a:extLst>
          </p:cNvPr>
          <p:cNvSpPr/>
          <p:nvPr/>
        </p:nvSpPr>
        <p:spPr>
          <a:xfrm>
            <a:off x="2267431" y="1749376"/>
            <a:ext cx="135032" cy="4822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DF124154-31C6-431C-896B-FB281F72C63C}"/>
              </a:ext>
              <a:ext uri="{C183D7F6-B498-43B3-948B-1728B52AA6E4}">
                <adec:decorative xmlns:adec="http://schemas.microsoft.com/office/drawing/2017/decorative" val="1"/>
              </a:ext>
            </a:extLst>
          </p:cNvPr>
          <p:cNvSpPr/>
          <p:nvPr/>
        </p:nvSpPr>
        <p:spPr>
          <a:xfrm rot="16200000">
            <a:off x="-4522028" y="4918564"/>
            <a:ext cx="9293154" cy="232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9DC15F78-FF3D-4713-9A0F-8F987CF88EDB}"/>
              </a:ext>
              <a:ext uri="{C183D7F6-B498-43B3-948B-1728B52AA6E4}">
                <adec:decorative xmlns:adec="http://schemas.microsoft.com/office/drawing/2017/decorative" val="1"/>
              </a:ext>
            </a:extLst>
          </p:cNvPr>
          <p:cNvSpPr/>
          <p:nvPr/>
        </p:nvSpPr>
        <p:spPr>
          <a:xfrm>
            <a:off x="4454525" y="989045"/>
            <a:ext cx="127000" cy="2345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603D6A-0AD8-4A93-851A-352A345B7962}"/>
              </a:ext>
              <a:ext uri="{C183D7F6-B498-43B3-948B-1728B52AA6E4}">
                <adec:decorative xmlns:adec="http://schemas.microsoft.com/office/drawing/2017/decorative" val="1"/>
              </a:ext>
            </a:extLst>
          </p:cNvPr>
          <p:cNvSpPr/>
          <p:nvPr/>
        </p:nvSpPr>
        <p:spPr>
          <a:xfrm>
            <a:off x="225425" y="673029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6" name="Rechteck 15">
            <a:extLst>
              <a:ext uri="{FF2B5EF4-FFF2-40B4-BE49-F238E27FC236}">
                <a16:creationId xmlns:a16="http://schemas.microsoft.com/office/drawing/2014/main" id="{A500D747-9A2C-4EFE-9B77-BE94D402E91E}"/>
              </a:ext>
              <a:ext uri="{C183D7F6-B498-43B3-948B-1728B52AA6E4}">
                <adec:decorative xmlns:adec="http://schemas.microsoft.com/office/drawing/2017/decorative" val="1"/>
              </a:ext>
            </a:extLst>
          </p:cNvPr>
          <p:cNvSpPr/>
          <p:nvPr/>
        </p:nvSpPr>
        <p:spPr>
          <a:xfrm>
            <a:off x="2403475" y="673029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F7E88752-A0B8-46A0-A037-EE21803CA1C7}"/>
              </a:ext>
              <a:ext uri="{C183D7F6-B498-43B3-948B-1728B52AA6E4}">
                <adec:decorative xmlns:adec="http://schemas.microsoft.com/office/drawing/2017/decorative" val="1"/>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pic>
        <p:nvPicPr>
          <p:cNvPr id="38" name="Grafik 37">
            <a:extLst>
              <a:ext uri="{FF2B5EF4-FFF2-40B4-BE49-F238E27FC236}">
                <a16:creationId xmlns:a16="http://schemas.microsoft.com/office/drawing/2014/main" id="{9BCD2D83-0B43-4F67-83F0-73CFA1A5486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4208" y="6799410"/>
            <a:ext cx="304801" cy="256033"/>
          </a:xfrm>
          <a:prstGeom prst="rect">
            <a:avLst/>
          </a:prstGeom>
        </p:spPr>
      </p:pic>
      <p:sp>
        <p:nvSpPr>
          <p:cNvPr id="41" name="Rechteck 40">
            <a:extLst>
              <a:ext uri="{FF2B5EF4-FFF2-40B4-BE49-F238E27FC236}">
                <a16:creationId xmlns:a16="http://schemas.microsoft.com/office/drawing/2014/main" id="{A48DA395-912E-6370-6530-8B2D438DD75F}"/>
              </a:ext>
              <a:ext uri="{C183D7F6-B498-43B3-948B-1728B52AA6E4}">
                <adec:decorative xmlns:adec="http://schemas.microsoft.com/office/drawing/2017/decorative" val="1"/>
              </a:ext>
            </a:extLst>
          </p:cNvPr>
          <p:cNvSpPr/>
          <p:nvPr/>
        </p:nvSpPr>
        <p:spPr>
          <a:xfrm rot="16200000">
            <a:off x="3274872" y="265564"/>
            <a:ext cx="146048" cy="65858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9031E1E4-C304-4F01-BA61-8E8366E283AA}"/>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5" name="Rechteck 4">
            <a:extLst>
              <a:ext uri="{FF2B5EF4-FFF2-40B4-BE49-F238E27FC236}">
                <a16:creationId xmlns:a16="http://schemas.microsoft.com/office/drawing/2014/main" id="{B67031F7-8C52-4BC4-B9C5-8E70100AC0F7}"/>
              </a:ext>
              <a:ext uri="{C183D7F6-B498-43B3-948B-1728B52AA6E4}">
                <adec:decorative xmlns:adec="http://schemas.microsoft.com/office/drawing/2017/decorative" val="1"/>
              </a:ext>
            </a:extLst>
          </p:cNvPr>
          <p:cNvSpPr/>
          <p:nvPr/>
        </p:nvSpPr>
        <p:spPr>
          <a:xfrm>
            <a:off x="240347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C09E96E0-270D-4E43-A18D-B50D9F3EC858}"/>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A0BC0C68-3404-4421-8423-F0146A1C1B87}"/>
              </a:ext>
              <a:ext uri="{C183D7F6-B498-43B3-948B-1728B52AA6E4}">
                <adec:decorative xmlns:adec="http://schemas.microsoft.com/office/drawing/2017/decorative" val="1"/>
              </a:ext>
            </a:extLst>
          </p:cNvPr>
          <p:cNvSpPr/>
          <p:nvPr/>
        </p:nvSpPr>
        <p:spPr>
          <a:xfrm>
            <a:off x="4589754"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DC818BB-AADD-4CB4-A352-33F361B909AC}"/>
              </a:ext>
              <a:ext uri="{C183D7F6-B498-43B3-948B-1728B52AA6E4}">
                <adec:decorative xmlns:adec="http://schemas.microsoft.com/office/drawing/2017/decorative" val="1"/>
              </a:ext>
            </a:extLst>
          </p:cNvPr>
          <p:cNvSpPr/>
          <p:nvPr/>
        </p:nvSpPr>
        <p:spPr>
          <a:xfrm>
            <a:off x="238442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908C70B1-C6BC-4320-89DD-D636EA3B83EE}"/>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44" name="Rectangle 43">
            <a:extLst>
              <a:ext uri="{FF2B5EF4-FFF2-40B4-BE49-F238E27FC236}">
                <a16:creationId xmlns:a16="http://schemas.microsoft.com/office/drawing/2014/main" id="{85F12697-79D9-92A4-9F88-9DF36B33C007}"/>
              </a:ext>
              <a:ext uri="{C183D7F6-B498-43B3-948B-1728B52AA6E4}">
                <adec:decorative xmlns:adec="http://schemas.microsoft.com/office/drawing/2017/decorative" val="1"/>
              </a:ext>
            </a:extLst>
          </p:cNvPr>
          <p:cNvSpPr/>
          <p:nvPr/>
        </p:nvSpPr>
        <p:spPr>
          <a:xfrm>
            <a:off x="1767968" y="6044742"/>
            <a:ext cx="523086" cy="57980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ctangle 44">
            <a:extLst>
              <a:ext uri="{FF2B5EF4-FFF2-40B4-BE49-F238E27FC236}">
                <a16:creationId xmlns:a16="http://schemas.microsoft.com/office/drawing/2014/main" id="{22A03A3E-E51F-3A4B-85AE-D97610A1A352}"/>
              </a:ext>
              <a:ext uri="{C183D7F6-B498-43B3-948B-1728B52AA6E4}">
                <adec:decorative xmlns:adec="http://schemas.microsoft.com/office/drawing/2017/decorative" val="1"/>
              </a:ext>
            </a:extLst>
          </p:cNvPr>
          <p:cNvSpPr/>
          <p:nvPr/>
        </p:nvSpPr>
        <p:spPr>
          <a:xfrm>
            <a:off x="3994939" y="6044742"/>
            <a:ext cx="523086" cy="57980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ctangle 45">
            <a:extLst>
              <a:ext uri="{FF2B5EF4-FFF2-40B4-BE49-F238E27FC236}">
                <a16:creationId xmlns:a16="http://schemas.microsoft.com/office/drawing/2014/main" id="{14340EFC-F193-4759-D8FA-8B02906006E5}"/>
              </a:ext>
              <a:ext uri="{C183D7F6-B498-43B3-948B-1728B52AA6E4}">
                <adec:decorative xmlns:adec="http://schemas.microsoft.com/office/drawing/2017/decorative" val="1"/>
              </a:ext>
            </a:extLst>
          </p:cNvPr>
          <p:cNvSpPr/>
          <p:nvPr/>
        </p:nvSpPr>
        <p:spPr>
          <a:xfrm>
            <a:off x="6189447" y="6044742"/>
            <a:ext cx="523086" cy="57980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TextBox 46">
            <a:extLst>
              <a:ext uri="{FF2B5EF4-FFF2-40B4-BE49-F238E27FC236}">
                <a16:creationId xmlns:a16="http://schemas.microsoft.com/office/drawing/2014/main" id="{53BD6F36-09EF-37CC-9AB2-B515F3016E30}"/>
              </a:ext>
              <a:ext uri="{C183D7F6-B498-43B3-948B-1728B52AA6E4}">
                <adec:decorative xmlns:adec="http://schemas.microsoft.com/office/drawing/2017/decorative" val="1"/>
              </a:ext>
            </a:extLst>
          </p:cNvPr>
          <p:cNvSpPr txBox="1"/>
          <p:nvPr/>
        </p:nvSpPr>
        <p:spPr>
          <a:xfrm>
            <a:off x="1753308" y="6030498"/>
            <a:ext cx="574196" cy="562975"/>
          </a:xfrm>
          <a:prstGeom prst="rect">
            <a:avLst/>
          </a:prstGeom>
          <a:noFill/>
        </p:spPr>
        <p:txBody>
          <a:bodyPr wrap="none" rtlCol="0">
            <a:spAutoFit/>
          </a:bodyPr>
          <a:lstStyle/>
          <a:p>
            <a:pPr>
              <a:lnSpc>
                <a:spcPct val="150000"/>
              </a:lnSpc>
            </a:pPr>
            <a:r>
              <a:rPr lang="de-DE" sz="700" b="1" dirty="0" err="1">
                <a:latin typeface="Kristen ITC" panose="03050502040202030202" pitchFamily="66" charset="0"/>
              </a:rPr>
              <a:t>Insalata</a:t>
            </a:r>
            <a:br>
              <a:rPr lang="de-DE" sz="700" b="1" dirty="0">
                <a:latin typeface="Kristen ITC" panose="03050502040202030202" pitchFamily="66" charset="0"/>
              </a:rPr>
            </a:br>
            <a:r>
              <a:rPr lang="de-DE" sz="700" b="1" dirty="0" err="1">
                <a:latin typeface="Kristen ITC" panose="03050502040202030202" pitchFamily="66" charset="0"/>
              </a:rPr>
              <a:t>Pesce</a:t>
            </a:r>
            <a:endParaRPr lang="de-DE" sz="700" b="1" dirty="0">
              <a:latin typeface="Kristen ITC" panose="03050502040202030202" pitchFamily="66" charset="0"/>
            </a:endParaRPr>
          </a:p>
          <a:p>
            <a:pPr>
              <a:lnSpc>
                <a:spcPct val="150000"/>
              </a:lnSpc>
            </a:pPr>
            <a:r>
              <a:rPr lang="de-DE" sz="700" b="1" dirty="0">
                <a:latin typeface="Kristen ITC" panose="03050502040202030202" pitchFamily="66" charset="0"/>
              </a:rPr>
              <a:t>Milanese</a:t>
            </a:r>
            <a:endParaRPr lang="pt-BR" sz="700" b="1" dirty="0">
              <a:latin typeface="Kristen ITC" panose="03050502040202030202" pitchFamily="66" charset="0"/>
            </a:endParaRPr>
          </a:p>
        </p:txBody>
      </p:sp>
      <p:sp>
        <p:nvSpPr>
          <p:cNvPr id="48" name="TextBox 47">
            <a:extLst>
              <a:ext uri="{FF2B5EF4-FFF2-40B4-BE49-F238E27FC236}">
                <a16:creationId xmlns:a16="http://schemas.microsoft.com/office/drawing/2014/main" id="{B083CA16-CEC5-7CD4-AE9F-A5F8CA71A1D1}"/>
              </a:ext>
              <a:ext uri="{C183D7F6-B498-43B3-948B-1728B52AA6E4}">
                <adec:decorative xmlns:adec="http://schemas.microsoft.com/office/drawing/2017/decorative" val="1"/>
              </a:ext>
            </a:extLst>
          </p:cNvPr>
          <p:cNvSpPr txBox="1"/>
          <p:nvPr/>
        </p:nvSpPr>
        <p:spPr>
          <a:xfrm>
            <a:off x="3975796" y="6053447"/>
            <a:ext cx="574196" cy="562975"/>
          </a:xfrm>
          <a:prstGeom prst="rect">
            <a:avLst/>
          </a:prstGeom>
          <a:noFill/>
        </p:spPr>
        <p:txBody>
          <a:bodyPr wrap="none" rtlCol="0">
            <a:spAutoFit/>
          </a:bodyPr>
          <a:lstStyle/>
          <a:p>
            <a:pPr>
              <a:lnSpc>
                <a:spcPct val="150000"/>
              </a:lnSpc>
            </a:pPr>
            <a:r>
              <a:rPr lang="de-DE" sz="700" b="1" dirty="0" err="1">
                <a:latin typeface="Kristen ITC" panose="03050502040202030202" pitchFamily="66" charset="0"/>
              </a:rPr>
              <a:t>Insalata</a:t>
            </a:r>
            <a:br>
              <a:rPr lang="de-DE" sz="700" b="1" dirty="0">
                <a:latin typeface="Kristen ITC" panose="03050502040202030202" pitchFamily="66" charset="0"/>
              </a:rPr>
            </a:br>
            <a:r>
              <a:rPr lang="de-DE" sz="700" b="1" dirty="0" err="1">
                <a:latin typeface="Kristen ITC" panose="03050502040202030202" pitchFamily="66" charset="0"/>
              </a:rPr>
              <a:t>Pesce</a:t>
            </a:r>
            <a:endParaRPr lang="de-DE" sz="700" b="1" dirty="0">
              <a:latin typeface="Kristen ITC" panose="03050502040202030202" pitchFamily="66" charset="0"/>
            </a:endParaRPr>
          </a:p>
          <a:p>
            <a:pPr>
              <a:lnSpc>
                <a:spcPct val="150000"/>
              </a:lnSpc>
            </a:pPr>
            <a:r>
              <a:rPr lang="de-DE" sz="700" b="1" dirty="0">
                <a:latin typeface="Kristen ITC" panose="03050502040202030202" pitchFamily="66" charset="0"/>
              </a:rPr>
              <a:t>Milanese</a:t>
            </a:r>
            <a:endParaRPr lang="pt-BR" sz="700" b="1" dirty="0">
              <a:latin typeface="Kristen ITC" panose="03050502040202030202" pitchFamily="66" charset="0"/>
            </a:endParaRPr>
          </a:p>
        </p:txBody>
      </p:sp>
      <p:sp>
        <p:nvSpPr>
          <p:cNvPr id="49" name="TextBox 48">
            <a:extLst>
              <a:ext uri="{FF2B5EF4-FFF2-40B4-BE49-F238E27FC236}">
                <a16:creationId xmlns:a16="http://schemas.microsoft.com/office/drawing/2014/main" id="{0BFC94F2-016B-8953-0BD6-DB5E7AC7CE72}"/>
              </a:ext>
              <a:ext uri="{C183D7F6-B498-43B3-948B-1728B52AA6E4}">
                <adec:decorative xmlns:adec="http://schemas.microsoft.com/office/drawing/2017/decorative" val="1"/>
              </a:ext>
            </a:extLst>
          </p:cNvPr>
          <p:cNvSpPr txBox="1"/>
          <p:nvPr/>
        </p:nvSpPr>
        <p:spPr>
          <a:xfrm>
            <a:off x="6175330" y="6041058"/>
            <a:ext cx="574196" cy="562975"/>
          </a:xfrm>
          <a:prstGeom prst="rect">
            <a:avLst/>
          </a:prstGeom>
          <a:noFill/>
        </p:spPr>
        <p:txBody>
          <a:bodyPr wrap="none" rtlCol="0">
            <a:spAutoFit/>
          </a:bodyPr>
          <a:lstStyle/>
          <a:p>
            <a:pPr>
              <a:lnSpc>
                <a:spcPct val="150000"/>
              </a:lnSpc>
            </a:pPr>
            <a:r>
              <a:rPr lang="de-DE" sz="700" b="1" dirty="0" err="1">
                <a:latin typeface="Kristen ITC" panose="03050502040202030202" pitchFamily="66" charset="0"/>
              </a:rPr>
              <a:t>Insalata</a:t>
            </a:r>
            <a:br>
              <a:rPr lang="de-DE" sz="700" b="1" dirty="0">
                <a:latin typeface="Kristen ITC" panose="03050502040202030202" pitchFamily="66" charset="0"/>
              </a:rPr>
            </a:br>
            <a:r>
              <a:rPr lang="de-DE" sz="700" b="1" dirty="0" err="1">
                <a:latin typeface="Kristen ITC" panose="03050502040202030202" pitchFamily="66" charset="0"/>
              </a:rPr>
              <a:t>Pesce</a:t>
            </a:r>
            <a:endParaRPr lang="de-DE" sz="700" b="1" dirty="0">
              <a:latin typeface="Kristen ITC" panose="03050502040202030202" pitchFamily="66" charset="0"/>
            </a:endParaRPr>
          </a:p>
          <a:p>
            <a:pPr>
              <a:lnSpc>
                <a:spcPct val="150000"/>
              </a:lnSpc>
            </a:pPr>
            <a:r>
              <a:rPr lang="de-DE" sz="700" b="1">
                <a:latin typeface="Kristen ITC" panose="03050502040202030202" pitchFamily="66" charset="0"/>
              </a:rPr>
              <a:t>Milanese</a:t>
            </a:r>
            <a:endParaRPr lang="pt-BR" sz="700" b="1" dirty="0">
              <a:latin typeface="Kristen ITC" panose="03050502040202030202" pitchFamily="66" charset="0"/>
            </a:endParaRPr>
          </a:p>
        </p:txBody>
      </p:sp>
      <p:pic>
        <p:nvPicPr>
          <p:cNvPr id="51" name="Picture 50">
            <a:extLst>
              <a:ext uri="{FF2B5EF4-FFF2-40B4-BE49-F238E27FC236}">
                <a16:creationId xmlns:a16="http://schemas.microsoft.com/office/drawing/2014/main" id="{02F5B549-73EA-6361-2EE7-3F18DC980162}"/>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32395" y="6112165"/>
            <a:ext cx="349817" cy="107370"/>
          </a:xfrm>
          <a:prstGeom prst="rect">
            <a:avLst/>
          </a:prstGeom>
        </p:spPr>
      </p:pic>
      <p:pic>
        <p:nvPicPr>
          <p:cNvPr id="52" name="Picture 51">
            <a:extLst>
              <a:ext uri="{FF2B5EF4-FFF2-40B4-BE49-F238E27FC236}">
                <a16:creationId xmlns:a16="http://schemas.microsoft.com/office/drawing/2014/main" id="{81AFE3C1-34FC-ADB3-3E53-AAA258A2474F}"/>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61625" y="6112165"/>
            <a:ext cx="349817" cy="107370"/>
          </a:xfrm>
          <a:prstGeom prst="rect">
            <a:avLst/>
          </a:prstGeom>
        </p:spPr>
      </p:pic>
      <p:pic>
        <p:nvPicPr>
          <p:cNvPr id="53" name="Picture 52">
            <a:extLst>
              <a:ext uri="{FF2B5EF4-FFF2-40B4-BE49-F238E27FC236}">
                <a16:creationId xmlns:a16="http://schemas.microsoft.com/office/drawing/2014/main" id="{1086DB64-E8FD-20F0-897C-DAD19A8B6505}"/>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42321" y="6277965"/>
            <a:ext cx="349817" cy="107370"/>
          </a:xfrm>
          <a:prstGeom prst="rect">
            <a:avLst/>
          </a:prstGeom>
        </p:spPr>
      </p:pic>
      <p:pic>
        <p:nvPicPr>
          <p:cNvPr id="54" name="Picture 53">
            <a:extLst>
              <a:ext uri="{FF2B5EF4-FFF2-40B4-BE49-F238E27FC236}">
                <a16:creationId xmlns:a16="http://schemas.microsoft.com/office/drawing/2014/main" id="{3CB70089-3B3A-8C32-9988-0600E6372B82}"/>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8599" y="6129104"/>
            <a:ext cx="349817" cy="107370"/>
          </a:xfrm>
          <a:prstGeom prst="rect">
            <a:avLst/>
          </a:prstGeom>
        </p:spPr>
      </p:pic>
      <p:pic>
        <p:nvPicPr>
          <p:cNvPr id="55" name="Picture 54">
            <a:extLst>
              <a:ext uri="{FF2B5EF4-FFF2-40B4-BE49-F238E27FC236}">
                <a16:creationId xmlns:a16="http://schemas.microsoft.com/office/drawing/2014/main" id="{6DA0DC90-C522-678A-48B1-F4873CE31D5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9295" y="6294904"/>
            <a:ext cx="349817" cy="107370"/>
          </a:xfrm>
          <a:prstGeom prst="rect">
            <a:avLst/>
          </a:prstGeom>
        </p:spPr>
      </p:pic>
      <p:pic>
        <p:nvPicPr>
          <p:cNvPr id="56" name="Picture 55">
            <a:extLst>
              <a:ext uri="{FF2B5EF4-FFF2-40B4-BE49-F238E27FC236}">
                <a16:creationId xmlns:a16="http://schemas.microsoft.com/office/drawing/2014/main" id="{930A927E-2351-3301-0338-E6B18B5D1A6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9057" y="6452667"/>
            <a:ext cx="349817" cy="107370"/>
          </a:xfrm>
          <a:prstGeom prst="rect">
            <a:avLst/>
          </a:prstGeom>
        </p:spPr>
      </p:pic>
      <p:sp>
        <p:nvSpPr>
          <p:cNvPr id="2" name="Textfeld 49">
            <a:extLst>
              <a:ext uri="{FF2B5EF4-FFF2-40B4-BE49-F238E27FC236}">
                <a16:creationId xmlns:a16="http://schemas.microsoft.com/office/drawing/2014/main" id="{5C375986-88DB-DC33-6102-BCFFFD35BEDE}"/>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a:rPr>
              <a:t>Pensiero</a:t>
            </a:r>
            <a:r>
              <a:rPr lang="de-AT" sz="1000" dirty="0">
                <a:latin typeface="Pangolin" panose="00000500000000000000"/>
              </a:rPr>
              <a:t> </a:t>
            </a:r>
            <a:r>
              <a:rPr lang="de-AT" sz="1000" dirty="0" err="1">
                <a:latin typeface="Pangolin" panose="00000500000000000000"/>
              </a:rPr>
              <a:t>Matematico</a:t>
            </a:r>
            <a:endParaRPr lang="de-DE" sz="1000" dirty="0">
              <a:latin typeface="Pangolin" panose="00000500000000000000" pitchFamily="2" charset="0"/>
            </a:endParaRPr>
          </a:p>
        </p:txBody>
      </p:sp>
      <p:sp>
        <p:nvSpPr>
          <p:cNvPr id="17" name="Textfeld 16">
            <a:extLst>
              <a:ext uri="{FF2B5EF4-FFF2-40B4-BE49-F238E27FC236}">
                <a16:creationId xmlns:a16="http://schemas.microsoft.com/office/drawing/2014/main" id="{EAB2CE85-EDAA-40CE-91A0-7CF9037A8673}"/>
              </a:ext>
            </a:extLst>
          </p:cNvPr>
          <p:cNvSpPr txBox="1"/>
          <p:nvPr/>
        </p:nvSpPr>
        <p:spPr>
          <a:xfrm>
            <a:off x="475953" y="582585"/>
            <a:ext cx="1589468" cy="400110"/>
          </a:xfrm>
          <a:prstGeom prst="rect">
            <a:avLst/>
          </a:prstGeom>
          <a:noFill/>
        </p:spPr>
        <p:txBody>
          <a:bodyPr wrap="square">
            <a:spAutoFit/>
          </a:bodyPr>
          <a:lstStyle/>
          <a:p>
            <a:pPr algn="ctr"/>
            <a:r>
              <a:rPr lang="it-IT" sz="1000">
                <a:latin typeface="Pangolin" panose="00000500000000000000" pitchFamily="2" charset="0"/>
              </a:rPr>
              <a:t>Il cameriere prende l'ordine dal tavolo. . .</a:t>
            </a:r>
            <a:endParaRPr lang="de-AT" sz="1000" dirty="0">
              <a:solidFill>
                <a:schemeClr val="tx1"/>
              </a:solidFill>
              <a:latin typeface="Pangolin" panose="00000500000000000000" pitchFamily="2" charset="0"/>
            </a:endParaRPr>
          </a:p>
        </p:txBody>
      </p:sp>
      <p:sp>
        <p:nvSpPr>
          <p:cNvPr id="39" name="TextBox 38">
            <a:extLst>
              <a:ext uri="{FF2B5EF4-FFF2-40B4-BE49-F238E27FC236}">
                <a16:creationId xmlns:a16="http://schemas.microsoft.com/office/drawing/2014/main" id="{25D5D8FD-2D51-49AF-715E-6936F3C12A04}"/>
              </a:ext>
            </a:extLst>
          </p:cNvPr>
          <p:cNvSpPr txBox="1"/>
          <p:nvPr/>
        </p:nvSpPr>
        <p:spPr>
          <a:xfrm rot="20417420">
            <a:off x="557578" y="1759632"/>
            <a:ext cx="1292341" cy="923330"/>
          </a:xfrm>
          <a:prstGeom prst="rect">
            <a:avLst/>
          </a:prstGeom>
          <a:noFill/>
        </p:spPr>
        <p:txBody>
          <a:bodyPr wrap="none" rtlCol="0">
            <a:spAutoFit/>
          </a:bodyPr>
          <a:lstStyle/>
          <a:p>
            <a:r>
              <a:rPr lang="de-DE" dirty="0" err="1">
                <a:latin typeface="Segoe Script" panose="030B0504020000000003" pitchFamily="66" charset="0"/>
              </a:rPr>
              <a:t>Insalata</a:t>
            </a:r>
            <a:br>
              <a:rPr lang="de-DE" dirty="0">
                <a:latin typeface="Segoe Script" panose="030B0504020000000003" pitchFamily="66" charset="0"/>
              </a:rPr>
            </a:br>
            <a:r>
              <a:rPr lang="de-DE" dirty="0" err="1">
                <a:latin typeface="Segoe Script" panose="030B0504020000000003" pitchFamily="66" charset="0"/>
              </a:rPr>
              <a:t>Pesce</a:t>
            </a:r>
            <a:endParaRPr lang="de-DE" dirty="0">
              <a:latin typeface="Segoe Script" panose="030B0504020000000003" pitchFamily="66" charset="0"/>
            </a:endParaRPr>
          </a:p>
          <a:p>
            <a:r>
              <a:rPr lang="de-DE" dirty="0">
                <a:latin typeface="Segoe Script" panose="030B0504020000000003" pitchFamily="66" charset="0"/>
              </a:rPr>
              <a:t>Milanese</a:t>
            </a:r>
            <a:endParaRPr lang="pt-BR" dirty="0">
              <a:latin typeface="Segoe Script" panose="030B0504020000000003" pitchFamily="66" charset="0"/>
            </a:endParaRPr>
          </a:p>
        </p:txBody>
      </p:sp>
      <p:sp>
        <p:nvSpPr>
          <p:cNvPr id="19" name="Textfeld 18">
            <a:extLst>
              <a:ext uri="{FF2B5EF4-FFF2-40B4-BE49-F238E27FC236}">
                <a16:creationId xmlns:a16="http://schemas.microsoft.com/office/drawing/2014/main" id="{77766320-C323-4F05-B79B-21F5B1A5F7A2}"/>
              </a:ext>
            </a:extLst>
          </p:cNvPr>
          <p:cNvSpPr txBox="1"/>
          <p:nvPr/>
        </p:nvSpPr>
        <p:spPr>
          <a:xfrm>
            <a:off x="2466158" y="659529"/>
            <a:ext cx="1925683" cy="246221"/>
          </a:xfrm>
          <a:prstGeom prst="rect">
            <a:avLst/>
          </a:prstGeom>
          <a:noFill/>
        </p:spPr>
        <p:txBody>
          <a:bodyPr wrap="square">
            <a:spAutoFit/>
          </a:bodyPr>
          <a:lstStyle/>
          <a:p>
            <a:pPr algn="ctr"/>
            <a:r>
              <a:rPr lang="it-IT" sz="1000">
                <a:latin typeface="Pangolin" panose="00000500000000000000" pitchFamily="2" charset="0"/>
              </a:rPr>
              <a:t>... E continua a lavorare, finché...</a:t>
            </a:r>
            <a:endParaRPr lang="de-AT" sz="10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B24C216A-D5C5-4BB2-8DD4-89F87B09606C}"/>
              </a:ext>
            </a:extLst>
          </p:cNvPr>
          <p:cNvSpPr txBox="1"/>
          <p:nvPr/>
        </p:nvSpPr>
        <p:spPr>
          <a:xfrm>
            <a:off x="4835430" y="598831"/>
            <a:ext cx="1516663" cy="400110"/>
          </a:xfrm>
          <a:prstGeom prst="rect">
            <a:avLst/>
          </a:prstGeom>
          <a:noFill/>
        </p:spPr>
        <p:txBody>
          <a:bodyPr wrap="square">
            <a:spAutoFit/>
          </a:bodyPr>
          <a:lstStyle/>
          <a:p>
            <a:pPr algn="ctr"/>
            <a:r>
              <a:rPr lang="it-IT" sz="1000" dirty="0">
                <a:latin typeface="Pangolin" panose="00000500000000000000" pitchFamily="2" charset="0"/>
              </a:rPr>
              <a:t>E' pronta l'ordinazione del Tavolo 8</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710136DB-CD31-4F92-AD93-4D8E7954D92B}"/>
              </a:ext>
            </a:extLst>
          </p:cNvPr>
          <p:cNvSpPr txBox="1"/>
          <p:nvPr/>
        </p:nvSpPr>
        <p:spPr>
          <a:xfrm>
            <a:off x="5713458" y="1266591"/>
            <a:ext cx="869133" cy="246221"/>
          </a:xfrm>
          <a:prstGeom prst="rect">
            <a:avLst/>
          </a:prstGeom>
          <a:noFill/>
        </p:spPr>
        <p:txBody>
          <a:bodyPr wrap="square">
            <a:spAutoFit/>
          </a:bodyPr>
          <a:lstStyle/>
          <a:p>
            <a:pPr algn="ctr"/>
            <a:r>
              <a:rPr lang="de-DE" sz="1000" dirty="0" err="1">
                <a:latin typeface="Pangolin" panose="00000500000000000000" pitchFamily="2" charset="0"/>
              </a:rPr>
              <a:t>Arrivo</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D256D796-B065-41B3-9424-D9E087929BDC}"/>
              </a:ext>
            </a:extLst>
          </p:cNvPr>
          <p:cNvSpPr txBox="1"/>
          <p:nvPr/>
        </p:nvSpPr>
        <p:spPr>
          <a:xfrm>
            <a:off x="321748" y="3642592"/>
            <a:ext cx="1868678" cy="553998"/>
          </a:xfrm>
          <a:prstGeom prst="rect">
            <a:avLst/>
          </a:prstGeom>
          <a:noFill/>
        </p:spPr>
        <p:txBody>
          <a:bodyPr wrap="square">
            <a:spAutoFit/>
          </a:bodyPr>
          <a:lstStyle/>
          <a:p>
            <a:pPr algn="ctr"/>
            <a:r>
              <a:rPr lang="it-IT" sz="1000" dirty="0">
                <a:latin typeface="Pangolin" panose="00000500000000000000" pitchFamily="2" charset="0"/>
              </a:rPr>
              <a:t>Ora, il cameriere deve servire ogni cliente. Di solito chiede chi ha ordinato cosa.</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6F2AA65D-82EC-4378-AA41-79361034D199}"/>
              </a:ext>
            </a:extLst>
          </p:cNvPr>
          <p:cNvSpPr txBox="1"/>
          <p:nvPr/>
        </p:nvSpPr>
        <p:spPr>
          <a:xfrm>
            <a:off x="359863" y="4342459"/>
            <a:ext cx="1280465" cy="246221"/>
          </a:xfrm>
          <a:prstGeom prst="rect">
            <a:avLst/>
          </a:prstGeom>
          <a:noFill/>
        </p:spPr>
        <p:txBody>
          <a:bodyPr wrap="square">
            <a:spAutoFit/>
          </a:bodyPr>
          <a:lstStyle/>
          <a:p>
            <a:pPr algn="ctr"/>
            <a:r>
              <a:rPr lang="de-DE" sz="1000">
                <a:latin typeface="Pangolin" panose="00000500000000000000" pitchFamily="2" charset="0"/>
              </a:rPr>
              <a:t>L'insalata?</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4AC4F8E2-F1E5-42CA-93A7-FB36A1F72476}"/>
              </a:ext>
            </a:extLst>
          </p:cNvPr>
          <p:cNvSpPr txBox="1"/>
          <p:nvPr/>
        </p:nvSpPr>
        <p:spPr>
          <a:xfrm>
            <a:off x="309929" y="4800482"/>
            <a:ext cx="632379" cy="246221"/>
          </a:xfrm>
          <a:prstGeom prst="rect">
            <a:avLst/>
          </a:prstGeom>
          <a:noFill/>
        </p:spPr>
        <p:txBody>
          <a:bodyPr wrap="square">
            <a:spAutoFit/>
          </a:bodyPr>
          <a:lstStyle/>
          <a:p>
            <a:pPr algn="ctr"/>
            <a:r>
              <a:rPr lang="de-DE" sz="1000" dirty="0" err="1">
                <a:latin typeface="Pangolin" panose="00000500000000000000" pitchFamily="2" charset="0"/>
              </a:rPr>
              <a:t>Qui</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2E880B1-4D80-4221-B780-CFBE6FE470F0}"/>
              </a:ext>
            </a:extLst>
          </p:cNvPr>
          <p:cNvSpPr txBox="1"/>
          <p:nvPr/>
        </p:nvSpPr>
        <p:spPr>
          <a:xfrm>
            <a:off x="2369846" y="3640138"/>
            <a:ext cx="1280465" cy="246221"/>
          </a:xfrm>
          <a:prstGeom prst="rect">
            <a:avLst/>
          </a:prstGeom>
          <a:noFill/>
        </p:spPr>
        <p:txBody>
          <a:bodyPr wrap="square">
            <a:spAutoFit/>
          </a:bodyPr>
          <a:lstStyle/>
          <a:p>
            <a:pPr algn="ctr"/>
            <a:r>
              <a:rPr lang="de-DE" sz="1000">
                <a:latin typeface="Pangolin" panose="00000500000000000000" pitchFamily="2" charset="0"/>
              </a:rPr>
              <a:t>A lei, signora.</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AF3FA7B9-77CE-4CBD-8983-01F6D461E8F9}"/>
              </a:ext>
            </a:extLst>
          </p:cNvPr>
          <p:cNvSpPr txBox="1"/>
          <p:nvPr/>
        </p:nvSpPr>
        <p:spPr>
          <a:xfrm>
            <a:off x="2616617" y="4090048"/>
            <a:ext cx="1280465" cy="246221"/>
          </a:xfrm>
          <a:prstGeom prst="rect">
            <a:avLst/>
          </a:prstGeom>
          <a:noFill/>
        </p:spPr>
        <p:txBody>
          <a:bodyPr wrap="square">
            <a:spAutoFit/>
          </a:bodyPr>
          <a:lstStyle/>
          <a:p>
            <a:pPr algn="ctr"/>
            <a:r>
              <a:rPr lang="it-IT" sz="1000">
                <a:latin typeface="Pangolin" panose="00000500000000000000" pitchFamily="2" charset="0"/>
              </a:rPr>
              <a:t>Di chi è il pesce?</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02A36435-50C5-4438-965F-C7FE55ECC0FE}"/>
              </a:ext>
            </a:extLst>
          </p:cNvPr>
          <p:cNvSpPr txBox="1"/>
          <p:nvPr/>
        </p:nvSpPr>
        <p:spPr>
          <a:xfrm>
            <a:off x="3440968" y="4714414"/>
            <a:ext cx="874128" cy="246221"/>
          </a:xfrm>
          <a:prstGeom prst="rect">
            <a:avLst/>
          </a:prstGeom>
          <a:noFill/>
        </p:spPr>
        <p:txBody>
          <a:bodyPr wrap="square">
            <a:spAutoFit/>
          </a:bodyPr>
          <a:lstStyle/>
          <a:p>
            <a:pPr algn="ctr"/>
            <a:r>
              <a:rPr lang="de-DE" sz="1000" dirty="0" err="1">
                <a:latin typeface="Pangolin" panose="00000500000000000000" pitchFamily="2" charset="0"/>
              </a:rPr>
              <a:t>Mio</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06DF58F9-B396-413E-B575-4DB8B8D74ACB}"/>
              </a:ext>
            </a:extLst>
          </p:cNvPr>
          <p:cNvSpPr txBox="1"/>
          <p:nvPr/>
        </p:nvSpPr>
        <p:spPr>
          <a:xfrm>
            <a:off x="4644208" y="3645767"/>
            <a:ext cx="1925683" cy="553998"/>
          </a:xfrm>
          <a:prstGeom prst="rect">
            <a:avLst/>
          </a:prstGeom>
          <a:noFill/>
        </p:spPr>
        <p:txBody>
          <a:bodyPr wrap="square">
            <a:spAutoFit/>
          </a:bodyPr>
          <a:lstStyle/>
          <a:p>
            <a:pPr algn="ctr"/>
            <a:r>
              <a:rPr lang="it-IT" sz="1000">
                <a:latin typeface="Pangolin" panose="00000500000000000000" pitchFamily="2" charset="0"/>
              </a:rPr>
              <a:t>Per l'ultimo pasto, non deve chiedere, perché c'è solo un alimento e un cliente rimasto.</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C4E15962-42BB-4800-B61A-1F5083B52D73}"/>
              </a:ext>
            </a:extLst>
          </p:cNvPr>
          <p:cNvSpPr txBox="1"/>
          <p:nvPr/>
        </p:nvSpPr>
        <p:spPr>
          <a:xfrm>
            <a:off x="4835429" y="4381083"/>
            <a:ext cx="1173234" cy="400110"/>
          </a:xfrm>
          <a:prstGeom prst="rect">
            <a:avLst/>
          </a:prstGeom>
          <a:noFill/>
        </p:spPr>
        <p:txBody>
          <a:bodyPr wrap="square">
            <a:spAutoFit/>
          </a:bodyPr>
          <a:lstStyle/>
          <a:p>
            <a:pPr algn="ctr"/>
            <a:r>
              <a:rPr lang="it-IT" sz="1000" dirty="0">
                <a:latin typeface="Pangolin" panose="00000500000000000000" pitchFamily="2" charset="0"/>
              </a:rPr>
              <a:t>La bistecca della casa per te.</a:t>
            </a:r>
            <a:endParaRPr lang="de-AT" sz="10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E9DD36E4-26CB-4C0B-8B3C-4552D5FF2FE9}"/>
              </a:ext>
            </a:extLst>
          </p:cNvPr>
          <p:cNvSpPr txBox="1"/>
          <p:nvPr/>
        </p:nvSpPr>
        <p:spPr>
          <a:xfrm>
            <a:off x="5900808" y="4878201"/>
            <a:ext cx="754575" cy="400110"/>
          </a:xfrm>
          <a:prstGeom prst="rect">
            <a:avLst/>
          </a:prstGeom>
          <a:noFill/>
        </p:spPr>
        <p:txBody>
          <a:bodyPr wrap="square">
            <a:spAutoFit/>
          </a:bodyPr>
          <a:lstStyle/>
          <a:p>
            <a:pPr algn="ctr"/>
            <a:r>
              <a:rPr lang="de-DE" sz="1000">
                <a:latin typeface="Pangolin" panose="00000500000000000000" pitchFamily="2" charset="0"/>
              </a:rPr>
              <a:t>Molto bene!</a:t>
            </a:r>
            <a:endParaRPr lang="de-AT" sz="1000" dirty="0">
              <a:solidFill>
                <a:schemeClr val="tx1"/>
              </a:solidFill>
              <a:latin typeface="Pangolin" panose="00000500000000000000" pitchFamily="2" charset="0"/>
            </a:endParaRPr>
          </a:p>
        </p:txBody>
      </p:sp>
      <p:sp>
        <p:nvSpPr>
          <p:cNvPr id="33" name="Sprechblase: rechteckig mit abgerundeten Ecken 32" descr="Agora, poderíamos usar esse cenário de levar a refeição certa para o cliente certo e tentar encontrar uma abordagem matemática para esse &quot;problema&quot;.">
            <a:extLst>
              <a:ext uri="{FF2B5EF4-FFF2-40B4-BE49-F238E27FC236}">
                <a16:creationId xmlns:a16="http://schemas.microsoft.com/office/drawing/2014/main" id="{0C233EFC-D749-4B5C-9BBA-CAF6FB26532D}"/>
              </a:ext>
            </a:extLst>
          </p:cNvPr>
          <p:cNvSpPr/>
          <p:nvPr/>
        </p:nvSpPr>
        <p:spPr>
          <a:xfrm>
            <a:off x="340812" y="6837130"/>
            <a:ext cx="1837237" cy="1076892"/>
          </a:xfrm>
          <a:custGeom>
            <a:avLst/>
            <a:gdLst>
              <a:gd name="connsiteX0" fmla="*/ 0 w 1837237"/>
              <a:gd name="connsiteY0" fmla="*/ 179486 h 1076892"/>
              <a:gd name="connsiteX1" fmla="*/ 179486 w 1837237"/>
              <a:gd name="connsiteY1" fmla="*/ 0 h 1076892"/>
              <a:gd name="connsiteX2" fmla="*/ 306206 w 1837237"/>
              <a:gd name="connsiteY2" fmla="*/ 0 h 1076892"/>
              <a:gd name="connsiteX3" fmla="*/ 306206 w 1837237"/>
              <a:gd name="connsiteY3" fmla="*/ 0 h 1076892"/>
              <a:gd name="connsiteX4" fmla="*/ 765515 w 1837237"/>
              <a:gd name="connsiteY4" fmla="*/ 0 h 1076892"/>
              <a:gd name="connsiteX5" fmla="*/ 1229478 w 1837237"/>
              <a:gd name="connsiteY5" fmla="*/ 0 h 1076892"/>
              <a:gd name="connsiteX6" fmla="*/ 1657751 w 1837237"/>
              <a:gd name="connsiteY6" fmla="*/ 0 h 1076892"/>
              <a:gd name="connsiteX7" fmla="*/ 1837237 w 1837237"/>
              <a:gd name="connsiteY7" fmla="*/ 179486 h 1076892"/>
              <a:gd name="connsiteX8" fmla="*/ 1837237 w 1837237"/>
              <a:gd name="connsiteY8" fmla="*/ 628187 h 1076892"/>
              <a:gd name="connsiteX9" fmla="*/ 1837237 w 1837237"/>
              <a:gd name="connsiteY9" fmla="*/ 628187 h 1076892"/>
              <a:gd name="connsiteX10" fmla="*/ 1837237 w 1837237"/>
              <a:gd name="connsiteY10" fmla="*/ 897410 h 1076892"/>
              <a:gd name="connsiteX11" fmla="*/ 1837237 w 1837237"/>
              <a:gd name="connsiteY11" fmla="*/ 897406 h 1076892"/>
              <a:gd name="connsiteX12" fmla="*/ 1657751 w 1837237"/>
              <a:gd name="connsiteY12" fmla="*/ 1076892 h 1076892"/>
              <a:gd name="connsiteX13" fmla="*/ 1211633 w 1837237"/>
              <a:gd name="connsiteY13" fmla="*/ 1076892 h 1076892"/>
              <a:gd name="connsiteX14" fmla="*/ 765515 w 1837237"/>
              <a:gd name="connsiteY14" fmla="*/ 1076892 h 1076892"/>
              <a:gd name="connsiteX15" fmla="*/ 343049 w 1837237"/>
              <a:gd name="connsiteY15" fmla="*/ 1382514 h 1076892"/>
              <a:gd name="connsiteX16" fmla="*/ 306206 w 1837237"/>
              <a:gd name="connsiteY16" fmla="*/ 1076892 h 1076892"/>
              <a:gd name="connsiteX17" fmla="*/ 179486 w 1837237"/>
              <a:gd name="connsiteY17" fmla="*/ 1076892 h 1076892"/>
              <a:gd name="connsiteX18" fmla="*/ 0 w 1837237"/>
              <a:gd name="connsiteY18" fmla="*/ 897406 h 1076892"/>
              <a:gd name="connsiteX19" fmla="*/ 0 w 1837237"/>
              <a:gd name="connsiteY19" fmla="*/ 897410 h 1076892"/>
              <a:gd name="connsiteX20" fmla="*/ 0 w 1837237"/>
              <a:gd name="connsiteY20" fmla="*/ 628187 h 1076892"/>
              <a:gd name="connsiteX21" fmla="*/ 0 w 1837237"/>
              <a:gd name="connsiteY21" fmla="*/ 628187 h 1076892"/>
              <a:gd name="connsiteX22" fmla="*/ 0 w 1837237"/>
              <a:gd name="connsiteY22" fmla="*/ 179486 h 107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37237" h="1076892" fill="none" extrusionOk="0">
                <a:moveTo>
                  <a:pt x="0" y="179486"/>
                </a:moveTo>
                <a:cubicBezTo>
                  <a:pt x="4138" y="82022"/>
                  <a:pt x="80657" y="2683"/>
                  <a:pt x="179486" y="0"/>
                </a:cubicBezTo>
                <a:cubicBezTo>
                  <a:pt x="236272" y="-4490"/>
                  <a:pt x="243398" y="5188"/>
                  <a:pt x="306206" y="0"/>
                </a:cubicBezTo>
                <a:lnTo>
                  <a:pt x="306206" y="0"/>
                </a:lnTo>
                <a:cubicBezTo>
                  <a:pt x="442208" y="-10163"/>
                  <a:pt x="586045" y="-21324"/>
                  <a:pt x="765515" y="0"/>
                </a:cubicBezTo>
                <a:cubicBezTo>
                  <a:pt x="902413" y="15028"/>
                  <a:pt x="1023964" y="7031"/>
                  <a:pt x="1229478" y="0"/>
                </a:cubicBezTo>
                <a:cubicBezTo>
                  <a:pt x="1434992" y="-7031"/>
                  <a:pt x="1542605" y="-16503"/>
                  <a:pt x="1657751" y="0"/>
                </a:cubicBezTo>
                <a:cubicBezTo>
                  <a:pt x="1761227" y="-8984"/>
                  <a:pt x="1832059" y="103901"/>
                  <a:pt x="1837237" y="179486"/>
                </a:cubicBezTo>
                <a:cubicBezTo>
                  <a:pt x="1856749" y="323491"/>
                  <a:pt x="1845927" y="430123"/>
                  <a:pt x="1837237" y="628187"/>
                </a:cubicBezTo>
                <a:lnTo>
                  <a:pt x="1837237" y="628187"/>
                </a:lnTo>
                <a:cubicBezTo>
                  <a:pt x="1836845" y="707898"/>
                  <a:pt x="1824182" y="789470"/>
                  <a:pt x="1837237" y="897410"/>
                </a:cubicBezTo>
                <a:lnTo>
                  <a:pt x="1837237" y="897406"/>
                </a:lnTo>
                <a:cubicBezTo>
                  <a:pt x="1839707" y="1016238"/>
                  <a:pt x="1754741" y="1083274"/>
                  <a:pt x="1657751" y="1076892"/>
                </a:cubicBezTo>
                <a:cubicBezTo>
                  <a:pt x="1527053" y="1077489"/>
                  <a:pt x="1334941" y="1062013"/>
                  <a:pt x="1211633" y="1076892"/>
                </a:cubicBezTo>
                <a:cubicBezTo>
                  <a:pt x="1088325" y="1091771"/>
                  <a:pt x="911904" y="1089152"/>
                  <a:pt x="765515" y="1076892"/>
                </a:cubicBezTo>
                <a:cubicBezTo>
                  <a:pt x="574766" y="1221982"/>
                  <a:pt x="523377" y="1245305"/>
                  <a:pt x="343049" y="1382514"/>
                </a:cubicBezTo>
                <a:cubicBezTo>
                  <a:pt x="334022" y="1282502"/>
                  <a:pt x="302711" y="1143230"/>
                  <a:pt x="306206" y="1076892"/>
                </a:cubicBezTo>
                <a:cubicBezTo>
                  <a:pt x="246574" y="1082870"/>
                  <a:pt x="230167" y="1078895"/>
                  <a:pt x="179486" y="1076892"/>
                </a:cubicBezTo>
                <a:cubicBezTo>
                  <a:pt x="82781" y="1081608"/>
                  <a:pt x="6070" y="1015728"/>
                  <a:pt x="0" y="897406"/>
                </a:cubicBezTo>
                <a:lnTo>
                  <a:pt x="0" y="897410"/>
                </a:lnTo>
                <a:cubicBezTo>
                  <a:pt x="-8778" y="814640"/>
                  <a:pt x="-11372" y="697292"/>
                  <a:pt x="0" y="628187"/>
                </a:cubicBezTo>
                <a:lnTo>
                  <a:pt x="0" y="628187"/>
                </a:lnTo>
                <a:cubicBezTo>
                  <a:pt x="15261" y="461476"/>
                  <a:pt x="-18525" y="364872"/>
                  <a:pt x="0" y="179486"/>
                </a:cubicBezTo>
                <a:close/>
              </a:path>
              <a:path w="1837237" h="1076892" stroke="0" extrusionOk="0">
                <a:moveTo>
                  <a:pt x="0" y="179486"/>
                </a:moveTo>
                <a:cubicBezTo>
                  <a:pt x="-3025" y="78317"/>
                  <a:pt x="82793" y="-797"/>
                  <a:pt x="179486" y="0"/>
                </a:cubicBezTo>
                <a:cubicBezTo>
                  <a:pt x="214016" y="2283"/>
                  <a:pt x="248360" y="-3123"/>
                  <a:pt x="306206" y="0"/>
                </a:cubicBezTo>
                <a:lnTo>
                  <a:pt x="306206" y="0"/>
                </a:lnTo>
                <a:cubicBezTo>
                  <a:pt x="442122" y="-4851"/>
                  <a:pt x="618047" y="10881"/>
                  <a:pt x="765515" y="0"/>
                </a:cubicBezTo>
                <a:cubicBezTo>
                  <a:pt x="984633" y="-15635"/>
                  <a:pt x="1105243" y="7815"/>
                  <a:pt x="1229478" y="0"/>
                </a:cubicBezTo>
                <a:cubicBezTo>
                  <a:pt x="1353713" y="-7815"/>
                  <a:pt x="1550633" y="-5422"/>
                  <a:pt x="1657751" y="0"/>
                </a:cubicBezTo>
                <a:cubicBezTo>
                  <a:pt x="1767562" y="6149"/>
                  <a:pt x="1835855" y="82114"/>
                  <a:pt x="1837237" y="179486"/>
                </a:cubicBezTo>
                <a:cubicBezTo>
                  <a:pt x="1824404" y="376464"/>
                  <a:pt x="1825080" y="435492"/>
                  <a:pt x="1837237" y="628187"/>
                </a:cubicBezTo>
                <a:lnTo>
                  <a:pt x="1837237" y="628187"/>
                </a:lnTo>
                <a:cubicBezTo>
                  <a:pt x="1843535" y="761825"/>
                  <a:pt x="1824182" y="828910"/>
                  <a:pt x="1837237" y="897410"/>
                </a:cubicBezTo>
                <a:lnTo>
                  <a:pt x="1837237" y="897406"/>
                </a:lnTo>
                <a:cubicBezTo>
                  <a:pt x="1823317" y="988593"/>
                  <a:pt x="1765919" y="1072034"/>
                  <a:pt x="1657751" y="1076892"/>
                </a:cubicBezTo>
                <a:cubicBezTo>
                  <a:pt x="1446867" y="1089314"/>
                  <a:pt x="1378918" y="1076130"/>
                  <a:pt x="1202711" y="1076892"/>
                </a:cubicBezTo>
                <a:cubicBezTo>
                  <a:pt x="1026504" y="1077654"/>
                  <a:pt x="923442" y="1088828"/>
                  <a:pt x="765515" y="1076892"/>
                </a:cubicBezTo>
                <a:cubicBezTo>
                  <a:pt x="595809" y="1204093"/>
                  <a:pt x="544045" y="1266652"/>
                  <a:pt x="343049" y="1382514"/>
                </a:cubicBezTo>
                <a:cubicBezTo>
                  <a:pt x="323250" y="1290206"/>
                  <a:pt x="334933" y="1217724"/>
                  <a:pt x="306206" y="1076892"/>
                </a:cubicBezTo>
                <a:cubicBezTo>
                  <a:pt x="265169" y="1073619"/>
                  <a:pt x="241654" y="1075628"/>
                  <a:pt x="179486" y="1076892"/>
                </a:cubicBezTo>
                <a:cubicBezTo>
                  <a:pt x="85493" y="1067301"/>
                  <a:pt x="5291" y="996210"/>
                  <a:pt x="0" y="897406"/>
                </a:cubicBezTo>
                <a:lnTo>
                  <a:pt x="0" y="897410"/>
                </a:lnTo>
                <a:cubicBezTo>
                  <a:pt x="6724" y="775155"/>
                  <a:pt x="-7924" y="740552"/>
                  <a:pt x="0" y="628187"/>
                </a:cubicBezTo>
                <a:lnTo>
                  <a:pt x="0" y="628187"/>
                </a:lnTo>
                <a:cubicBezTo>
                  <a:pt x="-19033" y="493300"/>
                  <a:pt x="-1594" y="400584"/>
                  <a:pt x="0" y="179486"/>
                </a:cubicBezTo>
                <a:close/>
              </a:path>
            </a:pathLst>
          </a:custGeom>
          <a:solidFill>
            <a:schemeClr val="bg1"/>
          </a:solidFill>
          <a:ln w="25400">
            <a:solidFill>
              <a:schemeClr val="tx1"/>
            </a:solidFill>
            <a:extLst>
              <a:ext uri="{C807C97D-BFC1-408E-A445-0C87EB9F89A2}">
                <ask:lineSketchStyleProps xmlns:ask="http://schemas.microsoft.com/office/drawing/2018/sketchyshapes" sd="2808817758">
                  <a:prstGeom prst="wedgeRoundRectCallout">
                    <a:avLst>
                      <a:gd name="adj1" fmla="val -31328"/>
                      <a:gd name="adj2" fmla="val 78380"/>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solidFill>
                  <a:schemeClr val="tx1"/>
                </a:solidFill>
                <a:latin typeface="Pangolin" panose="00000500000000000000" pitchFamily="2" charset="0"/>
              </a:rPr>
              <a:t>Ora, potremmo usare questo scenario di </a:t>
            </a:r>
            <a:r>
              <a:rPr lang="it-IT" sz="1000" b="1" dirty="0">
                <a:solidFill>
                  <a:schemeClr val="tx1"/>
                </a:solidFill>
                <a:latin typeface="Pangolin" panose="00000500000000000000" pitchFamily="2" charset="0"/>
              </a:rPr>
              <a:t>portare il pasto giusto al cliente giusto </a:t>
            </a:r>
            <a:r>
              <a:rPr lang="it-IT" sz="1000" dirty="0">
                <a:solidFill>
                  <a:schemeClr val="tx1"/>
                </a:solidFill>
                <a:latin typeface="Pangolin" panose="00000500000000000000" pitchFamily="2" charset="0"/>
              </a:rPr>
              <a:t>e cercare di trovare un approccio matematico a quel "problema".</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7D31D6E0-FA84-4BF7-8596-48C1293642A5}"/>
              </a:ext>
            </a:extLst>
          </p:cNvPr>
          <p:cNvSpPr txBox="1"/>
          <p:nvPr/>
        </p:nvSpPr>
        <p:spPr>
          <a:xfrm>
            <a:off x="2428467" y="6863381"/>
            <a:ext cx="2001066" cy="246221"/>
          </a:xfrm>
          <a:prstGeom prst="rect">
            <a:avLst/>
          </a:prstGeom>
          <a:noFill/>
        </p:spPr>
        <p:txBody>
          <a:bodyPr wrap="square">
            <a:spAutoFit/>
          </a:bodyPr>
          <a:lstStyle/>
          <a:p>
            <a:pPr algn="ctr"/>
            <a:r>
              <a:rPr lang="it-IT" sz="1000">
                <a:latin typeface="Pangolin" panose="00000500000000000000" pitchFamily="2" charset="0"/>
              </a:rPr>
              <a:t>Abbiamo tre clienti e tre pasti.</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38F21897-5AAA-47E6-8150-1D0699452F70}"/>
              </a:ext>
            </a:extLst>
          </p:cNvPr>
          <p:cNvSpPr txBox="1"/>
          <p:nvPr/>
        </p:nvSpPr>
        <p:spPr>
          <a:xfrm>
            <a:off x="2426241" y="9103566"/>
            <a:ext cx="2001066" cy="400110"/>
          </a:xfrm>
          <a:prstGeom prst="rect">
            <a:avLst/>
          </a:prstGeom>
          <a:noFill/>
        </p:spPr>
        <p:txBody>
          <a:bodyPr wrap="square">
            <a:spAutoFit/>
          </a:bodyPr>
          <a:lstStyle/>
          <a:p>
            <a:pPr algn="ctr"/>
            <a:r>
              <a:rPr lang="it-IT" sz="1000">
                <a:latin typeface="Pangolin" panose="00000500000000000000" pitchFamily="2" charset="0"/>
              </a:rPr>
              <a:t>Ciò significa che ci sono nove possibili combinazioni.</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F56F6933-ED78-47EC-B1D9-1CF1175B117F}"/>
              </a:ext>
            </a:extLst>
          </p:cNvPr>
          <p:cNvSpPr txBox="1"/>
          <p:nvPr/>
        </p:nvSpPr>
        <p:spPr>
          <a:xfrm>
            <a:off x="4835429" y="6856180"/>
            <a:ext cx="1760269" cy="400110"/>
          </a:xfrm>
          <a:prstGeom prst="rect">
            <a:avLst/>
          </a:prstGeom>
          <a:noFill/>
        </p:spPr>
        <p:txBody>
          <a:bodyPr wrap="square">
            <a:spAutoFit/>
          </a:bodyPr>
          <a:lstStyle/>
          <a:p>
            <a:pPr algn="ctr"/>
            <a:r>
              <a:rPr lang="it-IT" sz="1000">
                <a:latin typeface="Pangolin" panose="00000500000000000000" pitchFamily="2" charset="0"/>
              </a:rPr>
              <a:t>Cosa succede una volta trovata una corrispondenza?</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15077F1-516D-4AF8-9BF6-7E7CFD18D556}"/>
              </a:ext>
            </a:extLst>
          </p:cNvPr>
          <p:cNvSpPr txBox="1">
            <a:spLocks noGrp="1"/>
          </p:cNvSpPr>
          <p:nvPr>
            <p:ph type="title" idx="4294967295"/>
          </p:nvPr>
        </p:nvSpPr>
        <p:spPr>
          <a:xfrm>
            <a:off x="4606516" y="9167066"/>
            <a:ext cx="2001066"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de-DE" sz="1000">
                <a:latin typeface="Pangolin" panose="00000500000000000000" pitchFamily="2" charset="0"/>
                <a:ea typeface="+mn-ea"/>
                <a:cs typeface="+mn-cs"/>
              </a:rPr>
              <a:t>Quante possibilità sono rimaste?</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Tree>
    <p:extLst>
      <p:ext uri="{BB962C8B-B14F-4D97-AF65-F5344CB8AC3E}">
        <p14:creationId xmlns:p14="http://schemas.microsoft.com/office/powerpoint/2010/main" val="409127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42942D1-D67B-4EE3-B583-46158F493CC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6511"/>
            <a:ext cx="6857999" cy="9905385"/>
          </a:xfrm>
          <a:prstGeom prst="rect">
            <a:avLst/>
          </a:prstGeom>
        </p:spPr>
      </p:pic>
      <p:sp>
        <p:nvSpPr>
          <p:cNvPr id="4" name="Rechteck 3">
            <a:extLst>
              <a:ext uri="{FF2B5EF4-FFF2-40B4-BE49-F238E27FC236}">
                <a16:creationId xmlns:a16="http://schemas.microsoft.com/office/drawing/2014/main" id="{1266CEAC-8C35-4A0B-B3A8-BEA84DC4F645}"/>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59077381-D4D2-445B-832C-258968B888BE}"/>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6144BA3E-88E5-4B1B-9A08-914364AB993E}"/>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E36F62F2-C52D-4BF5-A9DC-F94C474D3D98}"/>
              </a:ext>
              <a:ext uri="{C183D7F6-B498-43B3-948B-1728B52AA6E4}">
                <adec:decorative xmlns:adec="http://schemas.microsoft.com/office/drawing/2017/decorative" val="1"/>
              </a:ext>
            </a:extLst>
          </p:cNvPr>
          <p:cNvSpPr/>
          <p:nvPr/>
        </p:nvSpPr>
        <p:spPr>
          <a:xfrm>
            <a:off x="2403475" y="3621088"/>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767EB8C3-E9CC-42F2-81D7-7B021A47CBE2}"/>
              </a:ext>
              <a:ext uri="{C183D7F6-B498-43B3-948B-1728B52AA6E4}">
                <adec:decorative xmlns:adec="http://schemas.microsoft.com/office/drawing/2017/decorative" val="1"/>
              </a:ext>
            </a:extLst>
          </p:cNvPr>
          <p:cNvSpPr/>
          <p:nvPr/>
        </p:nvSpPr>
        <p:spPr>
          <a:xfrm>
            <a:off x="225425"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D1DF8824-F688-4F2D-A732-3F68B65D8AAF}"/>
              </a:ext>
              <a:ext uri="{C183D7F6-B498-43B3-948B-1728B52AA6E4}">
                <adec:decorative xmlns:adec="http://schemas.microsoft.com/office/drawing/2017/decorative" val="1"/>
              </a:ext>
            </a:extLst>
          </p:cNvPr>
          <p:cNvSpPr/>
          <p:nvPr/>
        </p:nvSpPr>
        <p:spPr>
          <a:xfrm>
            <a:off x="240347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123F607-DE70-4AB6-A4AC-C797CE048C9D}"/>
              </a:ext>
              <a:ext uri="{C183D7F6-B498-43B3-948B-1728B52AA6E4}">
                <adec:decorative xmlns:adec="http://schemas.microsoft.com/office/drawing/2017/decorative" val="1"/>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8" name="Textfeld 27">
            <a:extLst>
              <a:ext uri="{FF2B5EF4-FFF2-40B4-BE49-F238E27FC236}">
                <a16:creationId xmlns:a16="http://schemas.microsoft.com/office/drawing/2014/main" id="{35F301C2-6C4B-4E54-A4C4-140129A3CB31}"/>
              </a:ext>
              <a:ext uri="{C183D7F6-B498-43B3-948B-1728B52AA6E4}">
                <adec:decorative xmlns:adec="http://schemas.microsoft.com/office/drawing/2017/decorative" val="1"/>
              </a:ext>
            </a:extLst>
          </p:cNvPr>
          <p:cNvSpPr txBox="1"/>
          <p:nvPr/>
        </p:nvSpPr>
        <p:spPr>
          <a:xfrm>
            <a:off x="2371317" y="7792138"/>
            <a:ext cx="718083" cy="276999"/>
          </a:xfrm>
          <a:prstGeom prst="rect">
            <a:avLst/>
          </a:prstGeom>
          <a:noFill/>
        </p:spPr>
        <p:txBody>
          <a:bodyPr wrap="square">
            <a:spAutoFit/>
          </a:bodyPr>
          <a:lstStyle/>
          <a:p>
            <a:pPr algn="ctr"/>
            <a:r>
              <a:rPr lang="en-US" sz="1200">
                <a:latin typeface="Pangolin" panose="00000500000000000000" pitchFamily="2" charset="0"/>
              </a:rPr>
              <a:t>insalata</a:t>
            </a:r>
            <a:endParaRPr lang="de-AT" sz="12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3452765A-BC87-4F5F-A8F4-9E439009F266}"/>
              </a:ext>
              <a:ext uri="{C183D7F6-B498-43B3-948B-1728B52AA6E4}">
                <adec:decorative xmlns:adec="http://schemas.microsoft.com/office/drawing/2017/decorative" val="1"/>
              </a:ext>
            </a:extLst>
          </p:cNvPr>
          <p:cNvSpPr txBox="1"/>
          <p:nvPr/>
        </p:nvSpPr>
        <p:spPr>
          <a:xfrm>
            <a:off x="3062287" y="7792138"/>
            <a:ext cx="581025" cy="276999"/>
          </a:xfrm>
          <a:prstGeom prst="rect">
            <a:avLst/>
          </a:prstGeom>
          <a:noFill/>
        </p:spPr>
        <p:txBody>
          <a:bodyPr wrap="square">
            <a:spAutoFit/>
          </a:bodyPr>
          <a:lstStyle/>
          <a:p>
            <a:pPr algn="ctr"/>
            <a:r>
              <a:rPr lang="en-US" sz="1200">
                <a:latin typeface="Pangolin" panose="00000500000000000000" pitchFamily="2" charset="0"/>
              </a:rPr>
              <a:t>pesce</a:t>
            </a:r>
            <a:endParaRPr lang="de-AT" sz="12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FE98852C-ECBC-4A2E-8C78-8A86B11D2651}"/>
              </a:ext>
              <a:ext uri="{C183D7F6-B498-43B3-948B-1728B52AA6E4}">
                <adec:decorative xmlns:adec="http://schemas.microsoft.com/office/drawing/2017/decorative" val="1"/>
              </a:ext>
            </a:extLst>
          </p:cNvPr>
          <p:cNvSpPr txBox="1"/>
          <p:nvPr/>
        </p:nvSpPr>
        <p:spPr>
          <a:xfrm>
            <a:off x="3651250" y="7792138"/>
            <a:ext cx="822325" cy="276999"/>
          </a:xfrm>
          <a:prstGeom prst="rect">
            <a:avLst/>
          </a:prstGeom>
          <a:noFill/>
        </p:spPr>
        <p:txBody>
          <a:bodyPr wrap="square">
            <a:spAutoFit/>
          </a:bodyPr>
          <a:lstStyle/>
          <a:p>
            <a:pPr algn="ctr"/>
            <a:r>
              <a:rPr lang="en-US" sz="1200" dirty="0" err="1">
                <a:latin typeface="Pangolin" panose="00000500000000000000" pitchFamily="2" charset="0"/>
              </a:rPr>
              <a:t>milanese</a:t>
            </a:r>
            <a:endParaRPr lang="de-AT" sz="1200" dirty="0">
              <a:solidFill>
                <a:schemeClr val="tx1"/>
              </a:solidFill>
              <a:latin typeface="Pangolin" panose="00000500000000000000" pitchFamily="2" charset="0"/>
            </a:endParaRPr>
          </a:p>
        </p:txBody>
      </p:sp>
      <p:sp>
        <p:nvSpPr>
          <p:cNvPr id="2" name="Rechteck 1">
            <a:extLst>
              <a:ext uri="{FF2B5EF4-FFF2-40B4-BE49-F238E27FC236}">
                <a16:creationId xmlns:a16="http://schemas.microsoft.com/office/drawing/2014/main" id="{7FCC2E15-1522-8884-CD9B-625052A97D15}"/>
              </a:ext>
              <a:ext uri="{C183D7F6-B498-43B3-948B-1728B52AA6E4}">
                <adec:decorative xmlns:adec="http://schemas.microsoft.com/office/drawing/2017/decorative" val="1"/>
              </a:ext>
            </a:extLst>
          </p:cNvPr>
          <p:cNvSpPr/>
          <p:nvPr/>
        </p:nvSpPr>
        <p:spPr>
          <a:xfrm rot="16200000">
            <a:off x="3384458" y="2433545"/>
            <a:ext cx="100450" cy="21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7" name="Rechteck 36">
            <a:extLst>
              <a:ext uri="{FF2B5EF4-FFF2-40B4-BE49-F238E27FC236}">
                <a16:creationId xmlns:a16="http://schemas.microsoft.com/office/drawing/2014/main" id="{85A89FA2-E7B2-44F9-6DC5-5CAA9E84DBC8}"/>
              </a:ext>
              <a:ext uri="{C183D7F6-B498-43B3-948B-1728B52AA6E4}">
                <adec:decorative xmlns:adec="http://schemas.microsoft.com/office/drawing/2017/decorative" val="1"/>
              </a:ext>
            </a:extLst>
          </p:cNvPr>
          <p:cNvSpPr/>
          <p:nvPr/>
        </p:nvSpPr>
        <p:spPr>
          <a:xfrm rot="16200000">
            <a:off x="2222161" y="3209143"/>
            <a:ext cx="28834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1982D56E-52A1-41C5-9E38-9AE8FC3766E1}"/>
              </a:ext>
              <a:ext uri="{C183D7F6-B498-43B3-948B-1728B52AA6E4}">
                <adec:decorative xmlns:adec="http://schemas.microsoft.com/office/drawing/2017/decorative" val="1"/>
              </a:ext>
            </a:extLst>
          </p:cNvPr>
          <p:cNvSpPr/>
          <p:nvPr/>
        </p:nvSpPr>
        <p:spPr>
          <a:xfrm>
            <a:off x="2384425" y="525462"/>
            <a:ext cx="2089150" cy="2951163"/>
          </a:xfrm>
          <a:custGeom>
            <a:avLst/>
            <a:gdLst>
              <a:gd name="connsiteX0" fmla="*/ 0 w 2089150"/>
              <a:gd name="connsiteY0" fmla="*/ 0 h 2951163"/>
              <a:gd name="connsiteX1" fmla="*/ 633709 w 2089150"/>
              <a:gd name="connsiteY1" fmla="*/ 0 h 2951163"/>
              <a:gd name="connsiteX2" fmla="*/ 1288309 w 2089150"/>
              <a:gd name="connsiteY2" fmla="*/ 0 h 2951163"/>
              <a:gd name="connsiteX3" fmla="*/ 2089150 w 2089150"/>
              <a:gd name="connsiteY3" fmla="*/ 0 h 2951163"/>
              <a:gd name="connsiteX4" fmla="*/ 2089150 w 2089150"/>
              <a:gd name="connsiteY4" fmla="*/ 560721 h 2951163"/>
              <a:gd name="connsiteX5" fmla="*/ 2089150 w 2089150"/>
              <a:gd name="connsiteY5" fmla="*/ 1209977 h 2951163"/>
              <a:gd name="connsiteX6" fmla="*/ 2089150 w 2089150"/>
              <a:gd name="connsiteY6" fmla="*/ 1711675 h 2951163"/>
              <a:gd name="connsiteX7" fmla="*/ 2089150 w 2089150"/>
              <a:gd name="connsiteY7" fmla="*/ 2242884 h 2951163"/>
              <a:gd name="connsiteX8" fmla="*/ 2089150 w 2089150"/>
              <a:gd name="connsiteY8" fmla="*/ 2951163 h 2951163"/>
              <a:gd name="connsiteX9" fmla="*/ 1455441 w 2089150"/>
              <a:gd name="connsiteY9" fmla="*/ 2951163 h 2951163"/>
              <a:gd name="connsiteX10" fmla="*/ 800841 w 2089150"/>
              <a:gd name="connsiteY10" fmla="*/ 2951163 h 2951163"/>
              <a:gd name="connsiteX11" fmla="*/ 0 w 2089150"/>
              <a:gd name="connsiteY11" fmla="*/ 2951163 h 2951163"/>
              <a:gd name="connsiteX12" fmla="*/ 0 w 2089150"/>
              <a:gd name="connsiteY12" fmla="*/ 2449465 h 2951163"/>
              <a:gd name="connsiteX13" fmla="*/ 0 w 2089150"/>
              <a:gd name="connsiteY13" fmla="*/ 1829721 h 2951163"/>
              <a:gd name="connsiteX14" fmla="*/ 0 w 2089150"/>
              <a:gd name="connsiteY14" fmla="*/ 1239488 h 2951163"/>
              <a:gd name="connsiteX15" fmla="*/ 0 w 2089150"/>
              <a:gd name="connsiteY15" fmla="*/ 708279 h 2951163"/>
              <a:gd name="connsiteX16" fmla="*/ 0 w 20891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89150" h="2951163" extrusionOk="0">
                <a:moveTo>
                  <a:pt x="0" y="0"/>
                </a:moveTo>
                <a:cubicBezTo>
                  <a:pt x="180692" y="9832"/>
                  <a:pt x="413782" y="11249"/>
                  <a:pt x="633709" y="0"/>
                </a:cubicBezTo>
                <a:cubicBezTo>
                  <a:pt x="853636" y="-11249"/>
                  <a:pt x="1016011" y="-14321"/>
                  <a:pt x="1288309" y="0"/>
                </a:cubicBezTo>
                <a:cubicBezTo>
                  <a:pt x="1560607" y="14321"/>
                  <a:pt x="1856913" y="23314"/>
                  <a:pt x="2089150" y="0"/>
                </a:cubicBezTo>
                <a:cubicBezTo>
                  <a:pt x="2101332" y="245709"/>
                  <a:pt x="2079607" y="343479"/>
                  <a:pt x="2089150" y="560721"/>
                </a:cubicBezTo>
                <a:cubicBezTo>
                  <a:pt x="2098693" y="777963"/>
                  <a:pt x="2119040" y="886218"/>
                  <a:pt x="2089150" y="1209977"/>
                </a:cubicBezTo>
                <a:cubicBezTo>
                  <a:pt x="2059260" y="1533736"/>
                  <a:pt x="2082151" y="1542940"/>
                  <a:pt x="2089150" y="1711675"/>
                </a:cubicBezTo>
                <a:cubicBezTo>
                  <a:pt x="2096149" y="1880410"/>
                  <a:pt x="2099047" y="2114975"/>
                  <a:pt x="2089150" y="2242884"/>
                </a:cubicBezTo>
                <a:cubicBezTo>
                  <a:pt x="2079253" y="2370793"/>
                  <a:pt x="2120057" y="2753717"/>
                  <a:pt x="2089150" y="2951163"/>
                </a:cubicBezTo>
                <a:cubicBezTo>
                  <a:pt x="1810955" y="2950928"/>
                  <a:pt x="1591278" y="2976678"/>
                  <a:pt x="1455441" y="2951163"/>
                </a:cubicBezTo>
                <a:cubicBezTo>
                  <a:pt x="1319604" y="2925648"/>
                  <a:pt x="1093847" y="2974399"/>
                  <a:pt x="800841" y="2951163"/>
                </a:cubicBezTo>
                <a:cubicBezTo>
                  <a:pt x="507835" y="2927927"/>
                  <a:pt x="226229" y="2945517"/>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40" name="Freeform: Shape 39">
            <a:extLst>
              <a:ext uri="{FF2B5EF4-FFF2-40B4-BE49-F238E27FC236}">
                <a16:creationId xmlns:a16="http://schemas.microsoft.com/office/drawing/2014/main" id="{E575072F-E0A7-2366-748D-FC9626DA6978}"/>
              </a:ext>
              <a:ext uri="{C183D7F6-B498-43B3-948B-1728B52AA6E4}">
                <adec:decorative xmlns:adec="http://schemas.microsoft.com/office/drawing/2017/decorative" val="1"/>
              </a:ext>
            </a:extLst>
          </p:cNvPr>
          <p:cNvSpPr/>
          <p:nvPr/>
        </p:nvSpPr>
        <p:spPr>
          <a:xfrm>
            <a:off x="3420977" y="4472774"/>
            <a:ext cx="108035" cy="256483"/>
          </a:xfrm>
          <a:custGeom>
            <a:avLst/>
            <a:gdLst>
              <a:gd name="connsiteX0" fmla="*/ 72316 w 108035"/>
              <a:gd name="connsiteY0" fmla="*/ 242888 h 242983"/>
              <a:gd name="connsiteX1" fmla="*/ 67554 w 108035"/>
              <a:gd name="connsiteY1" fmla="*/ 230982 h 242983"/>
              <a:gd name="connsiteX2" fmla="*/ 55648 w 108035"/>
              <a:gd name="connsiteY2" fmla="*/ 228600 h 242983"/>
              <a:gd name="connsiteX3" fmla="*/ 48504 w 108035"/>
              <a:gd name="connsiteY3" fmla="*/ 223838 h 242983"/>
              <a:gd name="connsiteX4" fmla="*/ 41360 w 108035"/>
              <a:gd name="connsiteY4" fmla="*/ 221457 h 242983"/>
              <a:gd name="connsiteX5" fmla="*/ 31835 w 108035"/>
              <a:gd name="connsiteY5" fmla="*/ 214313 h 242983"/>
              <a:gd name="connsiteX6" fmla="*/ 27073 w 108035"/>
              <a:gd name="connsiteY6" fmla="*/ 204788 h 242983"/>
              <a:gd name="connsiteX7" fmla="*/ 19929 w 108035"/>
              <a:gd name="connsiteY7" fmla="*/ 195263 h 242983"/>
              <a:gd name="connsiteX8" fmla="*/ 17548 w 108035"/>
              <a:gd name="connsiteY8" fmla="*/ 166688 h 242983"/>
              <a:gd name="connsiteX9" fmla="*/ 10404 w 108035"/>
              <a:gd name="connsiteY9" fmla="*/ 161925 h 242983"/>
              <a:gd name="connsiteX10" fmla="*/ 3260 w 108035"/>
              <a:gd name="connsiteY10" fmla="*/ 154782 h 242983"/>
              <a:gd name="connsiteX11" fmla="*/ 5641 w 108035"/>
              <a:gd name="connsiteY11" fmla="*/ 104775 h 242983"/>
              <a:gd name="connsiteX12" fmla="*/ 8023 w 108035"/>
              <a:gd name="connsiteY12" fmla="*/ 97632 h 242983"/>
              <a:gd name="connsiteX13" fmla="*/ 17548 w 108035"/>
              <a:gd name="connsiteY13" fmla="*/ 88107 h 242983"/>
              <a:gd name="connsiteX14" fmla="*/ 24691 w 108035"/>
              <a:gd name="connsiteY14" fmla="*/ 66675 h 242983"/>
              <a:gd name="connsiteX15" fmla="*/ 27073 w 108035"/>
              <a:gd name="connsiteY15" fmla="*/ 59532 h 242983"/>
              <a:gd name="connsiteX16" fmla="*/ 29454 w 108035"/>
              <a:gd name="connsiteY16" fmla="*/ 47625 h 242983"/>
              <a:gd name="connsiteX17" fmla="*/ 31835 w 108035"/>
              <a:gd name="connsiteY17" fmla="*/ 40482 h 242983"/>
              <a:gd name="connsiteX18" fmla="*/ 34216 w 108035"/>
              <a:gd name="connsiteY18" fmla="*/ 28575 h 242983"/>
              <a:gd name="connsiteX19" fmla="*/ 41360 w 108035"/>
              <a:gd name="connsiteY19" fmla="*/ 19050 h 242983"/>
              <a:gd name="connsiteX20" fmla="*/ 46123 w 108035"/>
              <a:gd name="connsiteY20" fmla="*/ 9525 h 242983"/>
              <a:gd name="connsiteX21" fmla="*/ 65173 w 108035"/>
              <a:gd name="connsiteY21" fmla="*/ 0 h 242983"/>
              <a:gd name="connsiteX22" fmla="*/ 86604 w 108035"/>
              <a:gd name="connsiteY22" fmla="*/ 16669 h 242983"/>
              <a:gd name="connsiteX23" fmla="*/ 93748 w 108035"/>
              <a:gd name="connsiteY23" fmla="*/ 23813 h 242983"/>
              <a:gd name="connsiteX24" fmla="*/ 98510 w 108035"/>
              <a:gd name="connsiteY24" fmla="*/ 33338 h 242983"/>
              <a:gd name="connsiteX25" fmla="*/ 103273 w 108035"/>
              <a:gd name="connsiteY25" fmla="*/ 47625 h 242983"/>
              <a:gd name="connsiteX26" fmla="*/ 93748 w 108035"/>
              <a:gd name="connsiteY26" fmla="*/ 76200 h 242983"/>
              <a:gd name="connsiteX27" fmla="*/ 91366 w 108035"/>
              <a:gd name="connsiteY27" fmla="*/ 85725 h 242983"/>
              <a:gd name="connsiteX28" fmla="*/ 100891 w 108035"/>
              <a:gd name="connsiteY28" fmla="*/ 102394 h 242983"/>
              <a:gd name="connsiteX29" fmla="*/ 108035 w 108035"/>
              <a:gd name="connsiteY29" fmla="*/ 130969 h 242983"/>
              <a:gd name="connsiteX30" fmla="*/ 105654 w 108035"/>
              <a:gd name="connsiteY30" fmla="*/ 159544 h 242983"/>
              <a:gd name="connsiteX31" fmla="*/ 100891 w 108035"/>
              <a:gd name="connsiteY31" fmla="*/ 183357 h 242983"/>
              <a:gd name="connsiteX32" fmla="*/ 96129 w 108035"/>
              <a:gd name="connsiteY32" fmla="*/ 197644 h 242983"/>
              <a:gd name="connsiteX33" fmla="*/ 93748 w 108035"/>
              <a:gd name="connsiteY33" fmla="*/ 204788 h 242983"/>
              <a:gd name="connsiteX34" fmla="*/ 88985 w 108035"/>
              <a:gd name="connsiteY34" fmla="*/ 223838 h 242983"/>
              <a:gd name="connsiteX35" fmla="*/ 72316 w 108035"/>
              <a:gd name="connsiteY35" fmla="*/ 242888 h 24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035" h="242983">
                <a:moveTo>
                  <a:pt x="72316" y="242888"/>
                </a:moveTo>
                <a:cubicBezTo>
                  <a:pt x="68744" y="244079"/>
                  <a:pt x="70799" y="233764"/>
                  <a:pt x="67554" y="230982"/>
                </a:cubicBezTo>
                <a:cubicBezTo>
                  <a:pt x="64481" y="228348"/>
                  <a:pt x="59438" y="230021"/>
                  <a:pt x="55648" y="228600"/>
                </a:cubicBezTo>
                <a:cubicBezTo>
                  <a:pt x="52968" y="227595"/>
                  <a:pt x="51064" y="225118"/>
                  <a:pt x="48504" y="223838"/>
                </a:cubicBezTo>
                <a:cubicBezTo>
                  <a:pt x="46259" y="222716"/>
                  <a:pt x="43741" y="222251"/>
                  <a:pt x="41360" y="221457"/>
                </a:cubicBezTo>
                <a:cubicBezTo>
                  <a:pt x="38185" y="219076"/>
                  <a:pt x="34418" y="217326"/>
                  <a:pt x="31835" y="214313"/>
                </a:cubicBezTo>
                <a:cubicBezTo>
                  <a:pt x="29525" y="211618"/>
                  <a:pt x="28954" y="207798"/>
                  <a:pt x="27073" y="204788"/>
                </a:cubicBezTo>
                <a:cubicBezTo>
                  <a:pt x="24970" y="201422"/>
                  <a:pt x="22310" y="198438"/>
                  <a:pt x="19929" y="195263"/>
                </a:cubicBezTo>
                <a:cubicBezTo>
                  <a:pt x="19135" y="185738"/>
                  <a:pt x="20174" y="175878"/>
                  <a:pt x="17548" y="166688"/>
                </a:cubicBezTo>
                <a:cubicBezTo>
                  <a:pt x="16762" y="163936"/>
                  <a:pt x="12603" y="163757"/>
                  <a:pt x="10404" y="161925"/>
                </a:cubicBezTo>
                <a:cubicBezTo>
                  <a:pt x="7817" y="159769"/>
                  <a:pt x="5641" y="157163"/>
                  <a:pt x="3260" y="154782"/>
                </a:cubicBezTo>
                <a:cubicBezTo>
                  <a:pt x="-2203" y="132928"/>
                  <a:pt x="-388" y="144968"/>
                  <a:pt x="5641" y="104775"/>
                </a:cubicBezTo>
                <a:cubicBezTo>
                  <a:pt x="6013" y="102293"/>
                  <a:pt x="6564" y="99674"/>
                  <a:pt x="8023" y="97632"/>
                </a:cubicBezTo>
                <a:cubicBezTo>
                  <a:pt x="10633" y="93978"/>
                  <a:pt x="14373" y="91282"/>
                  <a:pt x="17548" y="88107"/>
                </a:cubicBezTo>
                <a:cubicBezTo>
                  <a:pt x="25471" y="72259"/>
                  <a:pt x="20073" y="85145"/>
                  <a:pt x="24691" y="66675"/>
                </a:cubicBezTo>
                <a:cubicBezTo>
                  <a:pt x="25300" y="64240"/>
                  <a:pt x="26464" y="61967"/>
                  <a:pt x="27073" y="59532"/>
                </a:cubicBezTo>
                <a:cubicBezTo>
                  <a:pt x="28055" y="55605"/>
                  <a:pt x="28472" y="51552"/>
                  <a:pt x="29454" y="47625"/>
                </a:cubicBezTo>
                <a:cubicBezTo>
                  <a:pt x="30063" y="45190"/>
                  <a:pt x="31226" y="42917"/>
                  <a:pt x="31835" y="40482"/>
                </a:cubicBezTo>
                <a:cubicBezTo>
                  <a:pt x="32817" y="36555"/>
                  <a:pt x="32572" y="32274"/>
                  <a:pt x="34216" y="28575"/>
                </a:cubicBezTo>
                <a:cubicBezTo>
                  <a:pt x="35828" y="24948"/>
                  <a:pt x="39256" y="22415"/>
                  <a:pt x="41360" y="19050"/>
                </a:cubicBezTo>
                <a:cubicBezTo>
                  <a:pt x="43241" y="16040"/>
                  <a:pt x="43613" y="12035"/>
                  <a:pt x="46123" y="9525"/>
                </a:cubicBezTo>
                <a:cubicBezTo>
                  <a:pt x="51745" y="3904"/>
                  <a:pt x="58215" y="2320"/>
                  <a:pt x="65173" y="0"/>
                </a:cubicBezTo>
                <a:cubicBezTo>
                  <a:pt x="78705" y="4513"/>
                  <a:pt x="70542" y="607"/>
                  <a:pt x="86604" y="16669"/>
                </a:cubicBezTo>
                <a:lnTo>
                  <a:pt x="93748" y="23813"/>
                </a:lnTo>
                <a:cubicBezTo>
                  <a:pt x="95335" y="26988"/>
                  <a:pt x="97192" y="30042"/>
                  <a:pt x="98510" y="33338"/>
                </a:cubicBezTo>
                <a:cubicBezTo>
                  <a:pt x="100374" y="37999"/>
                  <a:pt x="103273" y="47625"/>
                  <a:pt x="103273" y="47625"/>
                </a:cubicBezTo>
                <a:cubicBezTo>
                  <a:pt x="100098" y="57150"/>
                  <a:pt x="96743" y="66617"/>
                  <a:pt x="93748" y="76200"/>
                </a:cubicBezTo>
                <a:cubicBezTo>
                  <a:pt x="92772" y="79324"/>
                  <a:pt x="90960" y="82477"/>
                  <a:pt x="91366" y="85725"/>
                </a:cubicBezTo>
                <a:cubicBezTo>
                  <a:pt x="91830" y="89441"/>
                  <a:pt x="98658" y="99043"/>
                  <a:pt x="100891" y="102394"/>
                </a:cubicBezTo>
                <a:cubicBezTo>
                  <a:pt x="101748" y="105394"/>
                  <a:pt x="108035" y="125695"/>
                  <a:pt x="108035" y="130969"/>
                </a:cubicBezTo>
                <a:cubicBezTo>
                  <a:pt x="108035" y="140527"/>
                  <a:pt x="106709" y="150044"/>
                  <a:pt x="105654" y="159544"/>
                </a:cubicBezTo>
                <a:cubicBezTo>
                  <a:pt x="104896" y="166369"/>
                  <a:pt x="102980" y="176395"/>
                  <a:pt x="100891" y="183357"/>
                </a:cubicBezTo>
                <a:cubicBezTo>
                  <a:pt x="99448" y="188165"/>
                  <a:pt x="97716" y="192882"/>
                  <a:pt x="96129" y="197644"/>
                </a:cubicBezTo>
                <a:cubicBezTo>
                  <a:pt x="95335" y="200025"/>
                  <a:pt x="94240" y="202327"/>
                  <a:pt x="93748" y="204788"/>
                </a:cubicBezTo>
                <a:cubicBezTo>
                  <a:pt x="93236" y="207345"/>
                  <a:pt x="91180" y="220179"/>
                  <a:pt x="88985" y="223838"/>
                </a:cubicBezTo>
                <a:cubicBezTo>
                  <a:pt x="87830" y="225763"/>
                  <a:pt x="75888" y="241697"/>
                  <a:pt x="72316" y="2428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TextBox 38">
            <a:extLst>
              <a:ext uri="{FF2B5EF4-FFF2-40B4-BE49-F238E27FC236}">
                <a16:creationId xmlns:a16="http://schemas.microsoft.com/office/drawing/2014/main" id="{DADE333B-C085-3FAF-A32C-5C03D072FF26}"/>
              </a:ext>
              <a:ext uri="{C183D7F6-B498-43B3-948B-1728B52AA6E4}">
                <adec:decorative xmlns:adec="http://schemas.microsoft.com/office/drawing/2017/decorative" val="1"/>
              </a:ext>
            </a:extLst>
          </p:cNvPr>
          <p:cNvSpPr txBox="1"/>
          <p:nvPr/>
        </p:nvSpPr>
        <p:spPr>
          <a:xfrm>
            <a:off x="3346995" y="4447440"/>
            <a:ext cx="290464" cy="307777"/>
          </a:xfrm>
          <a:prstGeom prst="rect">
            <a:avLst/>
          </a:prstGeom>
          <a:noFill/>
        </p:spPr>
        <p:txBody>
          <a:bodyPr wrap="none" rtlCol="0">
            <a:spAutoFit/>
          </a:bodyPr>
          <a:lstStyle/>
          <a:p>
            <a:r>
              <a:rPr lang="de-DE" sz="1400" b="1" dirty="0">
                <a:latin typeface="Comic Sans MS" panose="030F0702030302020204" pitchFamily="66" charset="0"/>
              </a:rPr>
              <a:t>p</a:t>
            </a:r>
            <a:endParaRPr lang="pt-BR" sz="1400" b="1" dirty="0">
              <a:latin typeface="Comic Sans MS" panose="030F0702030302020204" pitchFamily="66" charset="0"/>
            </a:endParaRPr>
          </a:p>
        </p:txBody>
      </p:sp>
      <p:sp>
        <p:nvSpPr>
          <p:cNvPr id="41" name="Freeform: Shape 40">
            <a:extLst>
              <a:ext uri="{FF2B5EF4-FFF2-40B4-BE49-F238E27FC236}">
                <a16:creationId xmlns:a16="http://schemas.microsoft.com/office/drawing/2014/main" id="{08C3C03E-7752-E47F-77D3-66A756D73BCC}"/>
              </a:ext>
              <a:ext uri="{C183D7F6-B498-43B3-948B-1728B52AA6E4}">
                <adec:decorative xmlns:adec="http://schemas.microsoft.com/office/drawing/2017/decorative" val="1"/>
              </a:ext>
            </a:extLst>
          </p:cNvPr>
          <p:cNvSpPr/>
          <p:nvPr/>
        </p:nvSpPr>
        <p:spPr>
          <a:xfrm>
            <a:off x="3428999" y="4842778"/>
            <a:ext cx="171451" cy="191931"/>
          </a:xfrm>
          <a:custGeom>
            <a:avLst/>
            <a:gdLst>
              <a:gd name="connsiteX0" fmla="*/ 28575 w 166687"/>
              <a:gd name="connsiteY0" fmla="*/ 186422 h 191931"/>
              <a:gd name="connsiteX1" fmla="*/ 19050 w 166687"/>
              <a:gd name="connsiteY1" fmla="*/ 174516 h 191931"/>
              <a:gd name="connsiteX2" fmla="*/ 16668 w 166687"/>
              <a:gd name="connsiteY2" fmla="*/ 164991 h 191931"/>
              <a:gd name="connsiteX3" fmla="*/ 11906 w 166687"/>
              <a:gd name="connsiteY3" fmla="*/ 148322 h 191931"/>
              <a:gd name="connsiteX4" fmla="*/ 7143 w 166687"/>
              <a:gd name="connsiteY4" fmla="*/ 88791 h 191931"/>
              <a:gd name="connsiteX5" fmla="*/ 4762 w 166687"/>
              <a:gd name="connsiteY5" fmla="*/ 81647 h 191931"/>
              <a:gd name="connsiteX6" fmla="*/ 0 w 166687"/>
              <a:gd name="connsiteY6" fmla="*/ 53072 h 191931"/>
              <a:gd name="connsiteX7" fmla="*/ 2381 w 166687"/>
              <a:gd name="connsiteY7" fmla="*/ 36403 h 191931"/>
              <a:gd name="connsiteX8" fmla="*/ 4762 w 166687"/>
              <a:gd name="connsiteY8" fmla="*/ 26878 h 191931"/>
              <a:gd name="connsiteX9" fmla="*/ 11906 w 166687"/>
              <a:gd name="connsiteY9" fmla="*/ 22116 h 191931"/>
              <a:gd name="connsiteX10" fmla="*/ 19050 w 166687"/>
              <a:gd name="connsiteY10" fmla="*/ 14972 h 191931"/>
              <a:gd name="connsiteX11" fmla="*/ 38100 w 166687"/>
              <a:gd name="connsiteY11" fmla="*/ 24497 h 191931"/>
              <a:gd name="connsiteX12" fmla="*/ 54768 w 166687"/>
              <a:gd name="connsiteY12" fmla="*/ 10210 h 191931"/>
              <a:gd name="connsiteX13" fmla="*/ 61912 w 166687"/>
              <a:gd name="connsiteY13" fmla="*/ 7828 h 191931"/>
              <a:gd name="connsiteX14" fmla="*/ 104775 w 166687"/>
              <a:gd name="connsiteY14" fmla="*/ 3066 h 191931"/>
              <a:gd name="connsiteX15" fmla="*/ 133350 w 166687"/>
              <a:gd name="connsiteY15" fmla="*/ 3066 h 191931"/>
              <a:gd name="connsiteX16" fmla="*/ 147637 w 166687"/>
              <a:gd name="connsiteY16" fmla="*/ 7828 h 191931"/>
              <a:gd name="connsiteX17" fmla="*/ 161925 w 166687"/>
              <a:gd name="connsiteY17" fmla="*/ 24497 h 191931"/>
              <a:gd name="connsiteX18" fmla="*/ 166687 w 166687"/>
              <a:gd name="connsiteY18" fmla="*/ 36403 h 191931"/>
              <a:gd name="connsiteX19" fmla="*/ 159543 w 166687"/>
              <a:gd name="connsiteY19" fmla="*/ 64978 h 191931"/>
              <a:gd name="connsiteX20" fmla="*/ 161925 w 166687"/>
              <a:gd name="connsiteY20" fmla="*/ 88791 h 191931"/>
              <a:gd name="connsiteX21" fmla="*/ 166687 w 166687"/>
              <a:gd name="connsiteY21" fmla="*/ 110222 h 191931"/>
              <a:gd name="connsiteX22" fmla="*/ 164306 w 166687"/>
              <a:gd name="connsiteY22" fmla="*/ 150703 h 191931"/>
              <a:gd name="connsiteX23" fmla="*/ 159543 w 166687"/>
              <a:gd name="connsiteY23" fmla="*/ 167372 h 191931"/>
              <a:gd name="connsiteX24" fmla="*/ 154781 w 166687"/>
              <a:gd name="connsiteY24" fmla="*/ 174516 h 191931"/>
              <a:gd name="connsiteX25" fmla="*/ 140493 w 166687"/>
              <a:gd name="connsiteY25" fmla="*/ 176897 h 191931"/>
              <a:gd name="connsiteX26" fmla="*/ 130968 w 166687"/>
              <a:gd name="connsiteY26" fmla="*/ 179278 h 191931"/>
              <a:gd name="connsiteX27" fmla="*/ 97631 w 166687"/>
              <a:gd name="connsiteY27" fmla="*/ 186422 h 191931"/>
              <a:gd name="connsiteX28" fmla="*/ 85725 w 166687"/>
              <a:gd name="connsiteY28" fmla="*/ 188803 h 191931"/>
              <a:gd name="connsiteX29" fmla="*/ 52387 w 166687"/>
              <a:gd name="connsiteY29" fmla="*/ 191185 h 191931"/>
              <a:gd name="connsiteX30" fmla="*/ 28575 w 166687"/>
              <a:gd name="connsiteY30" fmla="*/ 186422 h 19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6687" h="191931">
                <a:moveTo>
                  <a:pt x="28575" y="186422"/>
                </a:moveTo>
                <a:cubicBezTo>
                  <a:pt x="23019" y="183644"/>
                  <a:pt x="21518" y="178959"/>
                  <a:pt x="19050" y="174516"/>
                </a:cubicBezTo>
                <a:cubicBezTo>
                  <a:pt x="17461" y="171655"/>
                  <a:pt x="17567" y="168138"/>
                  <a:pt x="16668" y="164991"/>
                </a:cubicBezTo>
                <a:cubicBezTo>
                  <a:pt x="9846" y="141118"/>
                  <a:pt x="19336" y="178046"/>
                  <a:pt x="11906" y="148322"/>
                </a:cubicBezTo>
                <a:cubicBezTo>
                  <a:pt x="10940" y="130935"/>
                  <a:pt x="10872" y="107435"/>
                  <a:pt x="7143" y="88791"/>
                </a:cubicBezTo>
                <a:cubicBezTo>
                  <a:pt x="6651" y="86330"/>
                  <a:pt x="5254" y="84108"/>
                  <a:pt x="4762" y="81647"/>
                </a:cubicBezTo>
                <a:cubicBezTo>
                  <a:pt x="2868" y="72178"/>
                  <a:pt x="0" y="53072"/>
                  <a:pt x="0" y="53072"/>
                </a:cubicBezTo>
                <a:cubicBezTo>
                  <a:pt x="794" y="47516"/>
                  <a:pt x="1377" y="41925"/>
                  <a:pt x="2381" y="36403"/>
                </a:cubicBezTo>
                <a:cubicBezTo>
                  <a:pt x="2966" y="33183"/>
                  <a:pt x="2947" y="29601"/>
                  <a:pt x="4762" y="26878"/>
                </a:cubicBezTo>
                <a:cubicBezTo>
                  <a:pt x="6350" y="24497"/>
                  <a:pt x="9707" y="23948"/>
                  <a:pt x="11906" y="22116"/>
                </a:cubicBezTo>
                <a:cubicBezTo>
                  <a:pt x="14493" y="19960"/>
                  <a:pt x="16669" y="17353"/>
                  <a:pt x="19050" y="14972"/>
                </a:cubicBezTo>
                <a:cubicBezTo>
                  <a:pt x="23083" y="17997"/>
                  <a:pt x="31412" y="26169"/>
                  <a:pt x="38100" y="24497"/>
                </a:cubicBezTo>
                <a:cubicBezTo>
                  <a:pt x="45037" y="22763"/>
                  <a:pt x="49300" y="13856"/>
                  <a:pt x="54768" y="10210"/>
                </a:cubicBezTo>
                <a:cubicBezTo>
                  <a:pt x="56857" y="8818"/>
                  <a:pt x="59498" y="8518"/>
                  <a:pt x="61912" y="7828"/>
                </a:cubicBezTo>
                <a:cubicBezTo>
                  <a:pt x="78852" y="2988"/>
                  <a:pt x="79724" y="4855"/>
                  <a:pt x="104775" y="3066"/>
                </a:cubicBezTo>
                <a:cubicBezTo>
                  <a:pt x="117345" y="-1124"/>
                  <a:pt x="113411" y="-921"/>
                  <a:pt x="133350" y="3066"/>
                </a:cubicBezTo>
                <a:cubicBezTo>
                  <a:pt x="138272" y="4050"/>
                  <a:pt x="147637" y="7828"/>
                  <a:pt x="147637" y="7828"/>
                </a:cubicBezTo>
                <a:cubicBezTo>
                  <a:pt x="153050" y="13241"/>
                  <a:pt x="158107" y="17625"/>
                  <a:pt x="161925" y="24497"/>
                </a:cubicBezTo>
                <a:cubicBezTo>
                  <a:pt x="164001" y="28233"/>
                  <a:pt x="165100" y="32434"/>
                  <a:pt x="166687" y="36403"/>
                </a:cubicBezTo>
                <a:cubicBezTo>
                  <a:pt x="164306" y="45928"/>
                  <a:pt x="160432" y="55200"/>
                  <a:pt x="159543" y="64978"/>
                </a:cubicBezTo>
                <a:cubicBezTo>
                  <a:pt x="158821" y="72923"/>
                  <a:pt x="160871" y="80884"/>
                  <a:pt x="161925" y="88791"/>
                </a:cubicBezTo>
                <a:cubicBezTo>
                  <a:pt x="162789" y="95270"/>
                  <a:pt x="165070" y="103754"/>
                  <a:pt x="166687" y="110222"/>
                </a:cubicBezTo>
                <a:cubicBezTo>
                  <a:pt x="165893" y="123716"/>
                  <a:pt x="165587" y="137247"/>
                  <a:pt x="164306" y="150703"/>
                </a:cubicBezTo>
                <a:cubicBezTo>
                  <a:pt x="164126" y="152592"/>
                  <a:pt x="160805" y="164848"/>
                  <a:pt x="159543" y="167372"/>
                </a:cubicBezTo>
                <a:cubicBezTo>
                  <a:pt x="158263" y="169932"/>
                  <a:pt x="157341" y="173236"/>
                  <a:pt x="154781" y="174516"/>
                </a:cubicBezTo>
                <a:cubicBezTo>
                  <a:pt x="150462" y="176675"/>
                  <a:pt x="145228" y="175950"/>
                  <a:pt x="140493" y="176897"/>
                </a:cubicBezTo>
                <a:cubicBezTo>
                  <a:pt x="137284" y="177539"/>
                  <a:pt x="134125" y="178417"/>
                  <a:pt x="130968" y="179278"/>
                </a:cubicBezTo>
                <a:cubicBezTo>
                  <a:pt x="101024" y="187445"/>
                  <a:pt x="127673" y="181415"/>
                  <a:pt x="97631" y="186422"/>
                </a:cubicBezTo>
                <a:cubicBezTo>
                  <a:pt x="93639" y="187087"/>
                  <a:pt x="89750" y="188379"/>
                  <a:pt x="85725" y="188803"/>
                </a:cubicBezTo>
                <a:cubicBezTo>
                  <a:pt x="74645" y="189969"/>
                  <a:pt x="63500" y="190391"/>
                  <a:pt x="52387" y="191185"/>
                </a:cubicBezTo>
                <a:cubicBezTo>
                  <a:pt x="39703" y="193722"/>
                  <a:pt x="34131" y="189200"/>
                  <a:pt x="28575" y="18642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TextBox 41">
            <a:extLst>
              <a:ext uri="{FF2B5EF4-FFF2-40B4-BE49-F238E27FC236}">
                <a16:creationId xmlns:a16="http://schemas.microsoft.com/office/drawing/2014/main" id="{2B89E0B4-634D-6D06-1239-45479E79FD1A}"/>
              </a:ext>
              <a:ext uri="{C183D7F6-B498-43B3-948B-1728B52AA6E4}">
                <adec:decorative xmlns:adec="http://schemas.microsoft.com/office/drawing/2017/decorative" val="1"/>
              </a:ext>
            </a:extLst>
          </p:cNvPr>
          <p:cNvSpPr txBox="1"/>
          <p:nvPr/>
        </p:nvSpPr>
        <p:spPr>
          <a:xfrm>
            <a:off x="3359759" y="4739794"/>
            <a:ext cx="324128" cy="307777"/>
          </a:xfrm>
          <a:prstGeom prst="rect">
            <a:avLst/>
          </a:prstGeom>
          <a:noFill/>
        </p:spPr>
        <p:txBody>
          <a:bodyPr wrap="none" rtlCol="0">
            <a:spAutoFit/>
          </a:bodyPr>
          <a:lstStyle/>
          <a:p>
            <a:r>
              <a:rPr lang="de-DE" sz="1400" b="1" dirty="0">
                <a:latin typeface="Comic Sans MS" panose="030F0702030302020204" pitchFamily="66" charset="0"/>
              </a:rPr>
              <a:t>m</a:t>
            </a:r>
            <a:endParaRPr lang="pt-BR" sz="1400" b="1" dirty="0">
              <a:latin typeface="Comic Sans MS" panose="030F0702030302020204" pitchFamily="66" charset="0"/>
            </a:endParaRPr>
          </a:p>
        </p:txBody>
      </p:sp>
      <p:sp>
        <p:nvSpPr>
          <p:cNvPr id="43" name="Freeform: Shape 42">
            <a:extLst>
              <a:ext uri="{FF2B5EF4-FFF2-40B4-BE49-F238E27FC236}">
                <a16:creationId xmlns:a16="http://schemas.microsoft.com/office/drawing/2014/main" id="{1183503B-7856-3B11-B394-2BBB15C58451}"/>
              </a:ext>
              <a:ext uri="{C183D7F6-B498-43B3-948B-1728B52AA6E4}">
                <adec:decorative xmlns:adec="http://schemas.microsoft.com/office/drawing/2017/decorative" val="1"/>
              </a:ext>
            </a:extLst>
          </p:cNvPr>
          <p:cNvSpPr/>
          <p:nvPr/>
        </p:nvSpPr>
        <p:spPr>
          <a:xfrm>
            <a:off x="3152900" y="9044940"/>
            <a:ext cx="276827" cy="464820"/>
          </a:xfrm>
          <a:custGeom>
            <a:avLst/>
            <a:gdLst>
              <a:gd name="connsiteX0" fmla="*/ 1780 w 276827"/>
              <a:gd name="connsiteY0" fmla="*/ 304800 h 464820"/>
              <a:gd name="connsiteX1" fmla="*/ 47500 w 276827"/>
              <a:gd name="connsiteY1" fmla="*/ 449580 h 464820"/>
              <a:gd name="connsiteX2" fmla="*/ 93220 w 276827"/>
              <a:gd name="connsiteY2" fmla="*/ 464820 h 464820"/>
              <a:gd name="connsiteX3" fmla="*/ 169420 w 276827"/>
              <a:gd name="connsiteY3" fmla="*/ 449580 h 464820"/>
              <a:gd name="connsiteX4" fmla="*/ 253240 w 276827"/>
              <a:gd name="connsiteY4" fmla="*/ 396240 h 464820"/>
              <a:gd name="connsiteX5" fmla="*/ 268480 w 276827"/>
              <a:gd name="connsiteY5" fmla="*/ 365760 h 464820"/>
              <a:gd name="connsiteX6" fmla="*/ 268480 w 276827"/>
              <a:gd name="connsiteY6" fmla="*/ 83820 h 464820"/>
              <a:gd name="connsiteX7" fmla="*/ 260860 w 276827"/>
              <a:gd name="connsiteY7" fmla="*/ 53340 h 464820"/>
              <a:gd name="connsiteX8" fmla="*/ 238000 w 276827"/>
              <a:gd name="connsiteY8" fmla="*/ 22860 h 464820"/>
              <a:gd name="connsiteX9" fmla="*/ 222760 w 276827"/>
              <a:gd name="connsiteY9" fmla="*/ 0 h 464820"/>
              <a:gd name="connsiteX10" fmla="*/ 131320 w 276827"/>
              <a:gd name="connsiteY10" fmla="*/ 15240 h 464820"/>
              <a:gd name="connsiteX11" fmla="*/ 108460 w 276827"/>
              <a:gd name="connsiteY11" fmla="*/ 22860 h 464820"/>
              <a:gd name="connsiteX12" fmla="*/ 85600 w 276827"/>
              <a:gd name="connsiteY12" fmla="*/ 45720 h 464820"/>
              <a:gd name="connsiteX13" fmla="*/ 62740 w 276827"/>
              <a:gd name="connsiteY13" fmla="*/ 76200 h 464820"/>
              <a:gd name="connsiteX14" fmla="*/ 47500 w 276827"/>
              <a:gd name="connsiteY14" fmla="*/ 114300 h 464820"/>
              <a:gd name="connsiteX15" fmla="*/ 32260 w 276827"/>
              <a:gd name="connsiteY15" fmla="*/ 167640 h 464820"/>
              <a:gd name="connsiteX16" fmla="*/ 17020 w 276827"/>
              <a:gd name="connsiteY16" fmla="*/ 228600 h 464820"/>
              <a:gd name="connsiteX17" fmla="*/ 9400 w 276827"/>
              <a:gd name="connsiteY17" fmla="*/ 259080 h 464820"/>
              <a:gd name="connsiteX18" fmla="*/ 1780 w 276827"/>
              <a:gd name="connsiteY18" fmla="*/ 304800 h 46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6827" h="464820">
                <a:moveTo>
                  <a:pt x="1780" y="304800"/>
                </a:moveTo>
                <a:cubicBezTo>
                  <a:pt x="8130" y="336550"/>
                  <a:pt x="-19221" y="413187"/>
                  <a:pt x="47500" y="449580"/>
                </a:cubicBezTo>
                <a:cubicBezTo>
                  <a:pt x="61603" y="457272"/>
                  <a:pt x="77980" y="459740"/>
                  <a:pt x="93220" y="464820"/>
                </a:cubicBezTo>
                <a:cubicBezTo>
                  <a:pt x="118620" y="459740"/>
                  <a:pt x="144846" y="457771"/>
                  <a:pt x="169420" y="449580"/>
                </a:cubicBezTo>
                <a:cubicBezTo>
                  <a:pt x="198215" y="439982"/>
                  <a:pt x="234145" y="422973"/>
                  <a:pt x="253240" y="396240"/>
                </a:cubicBezTo>
                <a:cubicBezTo>
                  <a:pt x="259842" y="386997"/>
                  <a:pt x="263400" y="375920"/>
                  <a:pt x="268480" y="365760"/>
                </a:cubicBezTo>
                <a:cubicBezTo>
                  <a:pt x="278335" y="227788"/>
                  <a:pt x="280816" y="250354"/>
                  <a:pt x="268480" y="83820"/>
                </a:cubicBezTo>
                <a:cubicBezTo>
                  <a:pt x="267706" y="73376"/>
                  <a:pt x="265544" y="62707"/>
                  <a:pt x="260860" y="53340"/>
                </a:cubicBezTo>
                <a:cubicBezTo>
                  <a:pt x="255180" y="41981"/>
                  <a:pt x="245382" y="33194"/>
                  <a:pt x="238000" y="22860"/>
                </a:cubicBezTo>
                <a:cubicBezTo>
                  <a:pt x="232677" y="15408"/>
                  <a:pt x="227840" y="7620"/>
                  <a:pt x="222760" y="0"/>
                </a:cubicBezTo>
                <a:cubicBezTo>
                  <a:pt x="192280" y="5080"/>
                  <a:pt x="161620" y="9180"/>
                  <a:pt x="131320" y="15240"/>
                </a:cubicBezTo>
                <a:cubicBezTo>
                  <a:pt x="123444" y="16815"/>
                  <a:pt x="115143" y="18405"/>
                  <a:pt x="108460" y="22860"/>
                </a:cubicBezTo>
                <a:cubicBezTo>
                  <a:pt x="99494" y="28838"/>
                  <a:pt x="92613" y="37538"/>
                  <a:pt x="85600" y="45720"/>
                </a:cubicBezTo>
                <a:cubicBezTo>
                  <a:pt x="77335" y="55363"/>
                  <a:pt x="68908" y="65098"/>
                  <a:pt x="62740" y="76200"/>
                </a:cubicBezTo>
                <a:cubicBezTo>
                  <a:pt x="56097" y="88157"/>
                  <a:pt x="52303" y="101493"/>
                  <a:pt x="47500" y="114300"/>
                </a:cubicBezTo>
                <a:cubicBezTo>
                  <a:pt x="36538" y="143532"/>
                  <a:pt x="41868" y="134013"/>
                  <a:pt x="32260" y="167640"/>
                </a:cubicBezTo>
                <a:cubicBezTo>
                  <a:pt x="11835" y="239127"/>
                  <a:pt x="40258" y="124028"/>
                  <a:pt x="17020" y="228600"/>
                </a:cubicBezTo>
                <a:cubicBezTo>
                  <a:pt x="14748" y="238823"/>
                  <a:pt x="10557" y="248671"/>
                  <a:pt x="9400" y="259080"/>
                </a:cubicBezTo>
                <a:cubicBezTo>
                  <a:pt x="7998" y="271702"/>
                  <a:pt x="-4570" y="273050"/>
                  <a:pt x="1780" y="3048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Freeform: Shape 43">
            <a:extLst>
              <a:ext uri="{FF2B5EF4-FFF2-40B4-BE49-F238E27FC236}">
                <a16:creationId xmlns:a16="http://schemas.microsoft.com/office/drawing/2014/main" id="{3B4F65E4-2FC0-F700-8825-30B0964300C6}"/>
              </a:ext>
              <a:ext uri="{C183D7F6-B498-43B3-948B-1728B52AA6E4}">
                <adec:decorative xmlns:adec="http://schemas.microsoft.com/office/drawing/2017/decorative" val="1"/>
              </a:ext>
            </a:extLst>
          </p:cNvPr>
          <p:cNvSpPr/>
          <p:nvPr/>
        </p:nvSpPr>
        <p:spPr>
          <a:xfrm>
            <a:off x="3926843" y="9098280"/>
            <a:ext cx="431797" cy="320040"/>
          </a:xfrm>
          <a:custGeom>
            <a:avLst/>
            <a:gdLst>
              <a:gd name="connsiteX0" fmla="*/ 5077 w 431797"/>
              <a:gd name="connsiteY0" fmla="*/ 205740 h 320040"/>
              <a:gd name="connsiteX1" fmla="*/ 20317 w 431797"/>
              <a:gd name="connsiteY1" fmla="*/ 167640 h 320040"/>
              <a:gd name="connsiteX2" fmla="*/ 66037 w 431797"/>
              <a:gd name="connsiteY2" fmla="*/ 7620 h 320040"/>
              <a:gd name="connsiteX3" fmla="*/ 96517 w 431797"/>
              <a:gd name="connsiteY3" fmla="*/ 0 h 320040"/>
              <a:gd name="connsiteX4" fmla="*/ 325117 w 431797"/>
              <a:gd name="connsiteY4" fmla="*/ 7620 h 320040"/>
              <a:gd name="connsiteX5" fmla="*/ 347977 w 431797"/>
              <a:gd name="connsiteY5" fmla="*/ 22860 h 320040"/>
              <a:gd name="connsiteX6" fmla="*/ 378457 w 431797"/>
              <a:gd name="connsiteY6" fmla="*/ 38100 h 320040"/>
              <a:gd name="connsiteX7" fmla="*/ 393697 w 431797"/>
              <a:gd name="connsiteY7" fmla="*/ 68580 h 320040"/>
              <a:gd name="connsiteX8" fmla="*/ 416557 w 431797"/>
              <a:gd name="connsiteY8" fmla="*/ 91440 h 320040"/>
              <a:gd name="connsiteX9" fmla="*/ 431797 w 431797"/>
              <a:gd name="connsiteY9" fmla="*/ 152400 h 320040"/>
              <a:gd name="connsiteX10" fmla="*/ 424177 w 431797"/>
              <a:gd name="connsiteY10" fmla="*/ 236220 h 320040"/>
              <a:gd name="connsiteX11" fmla="*/ 401317 w 431797"/>
              <a:gd name="connsiteY11" fmla="*/ 274320 h 320040"/>
              <a:gd name="connsiteX12" fmla="*/ 386077 w 431797"/>
              <a:gd name="connsiteY12" fmla="*/ 297180 h 320040"/>
              <a:gd name="connsiteX13" fmla="*/ 302257 w 431797"/>
              <a:gd name="connsiteY13" fmla="*/ 320040 h 320040"/>
              <a:gd name="connsiteX14" fmla="*/ 50797 w 431797"/>
              <a:gd name="connsiteY14" fmla="*/ 312420 h 320040"/>
              <a:gd name="connsiteX15" fmla="*/ 20317 w 431797"/>
              <a:gd name="connsiteY15" fmla="*/ 289560 h 320040"/>
              <a:gd name="connsiteX16" fmla="*/ 5077 w 431797"/>
              <a:gd name="connsiteY16" fmla="*/ 251460 h 320040"/>
              <a:gd name="connsiteX17" fmla="*/ 5077 w 431797"/>
              <a:gd name="connsiteY17" fmla="*/ 20574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1797" h="320040">
                <a:moveTo>
                  <a:pt x="5077" y="205740"/>
                </a:moveTo>
                <a:cubicBezTo>
                  <a:pt x="7617" y="191770"/>
                  <a:pt x="18383" y="181181"/>
                  <a:pt x="20317" y="167640"/>
                </a:cubicBezTo>
                <a:cubicBezTo>
                  <a:pt x="33496" y="75388"/>
                  <a:pt x="-2814" y="53520"/>
                  <a:pt x="66037" y="7620"/>
                </a:cubicBezTo>
                <a:cubicBezTo>
                  <a:pt x="74751" y="1811"/>
                  <a:pt x="86357" y="2540"/>
                  <a:pt x="96517" y="0"/>
                </a:cubicBezTo>
                <a:cubicBezTo>
                  <a:pt x="172717" y="2540"/>
                  <a:pt x="249188" y="717"/>
                  <a:pt x="325117" y="7620"/>
                </a:cubicBezTo>
                <a:cubicBezTo>
                  <a:pt x="334237" y="8449"/>
                  <a:pt x="340026" y="18316"/>
                  <a:pt x="347977" y="22860"/>
                </a:cubicBezTo>
                <a:cubicBezTo>
                  <a:pt x="357840" y="28496"/>
                  <a:pt x="368297" y="33020"/>
                  <a:pt x="378457" y="38100"/>
                </a:cubicBezTo>
                <a:cubicBezTo>
                  <a:pt x="383537" y="48260"/>
                  <a:pt x="387095" y="59337"/>
                  <a:pt x="393697" y="68580"/>
                </a:cubicBezTo>
                <a:cubicBezTo>
                  <a:pt x="399961" y="77349"/>
                  <a:pt x="412098" y="81630"/>
                  <a:pt x="416557" y="91440"/>
                </a:cubicBezTo>
                <a:cubicBezTo>
                  <a:pt x="425224" y="110508"/>
                  <a:pt x="431797" y="152400"/>
                  <a:pt x="431797" y="152400"/>
                </a:cubicBezTo>
                <a:cubicBezTo>
                  <a:pt x="429257" y="180340"/>
                  <a:pt x="430981" y="209002"/>
                  <a:pt x="424177" y="236220"/>
                </a:cubicBezTo>
                <a:cubicBezTo>
                  <a:pt x="420585" y="250588"/>
                  <a:pt x="409167" y="261761"/>
                  <a:pt x="401317" y="274320"/>
                </a:cubicBezTo>
                <a:cubicBezTo>
                  <a:pt x="396463" y="282086"/>
                  <a:pt x="393843" y="292326"/>
                  <a:pt x="386077" y="297180"/>
                </a:cubicBezTo>
                <a:cubicBezTo>
                  <a:pt x="367879" y="308554"/>
                  <a:pt x="324015" y="315688"/>
                  <a:pt x="302257" y="320040"/>
                </a:cubicBezTo>
                <a:cubicBezTo>
                  <a:pt x="218437" y="317500"/>
                  <a:pt x="134170" y="321433"/>
                  <a:pt x="50797" y="312420"/>
                </a:cubicBezTo>
                <a:cubicBezTo>
                  <a:pt x="38171" y="311055"/>
                  <a:pt x="27937" y="299720"/>
                  <a:pt x="20317" y="289560"/>
                </a:cubicBezTo>
                <a:cubicBezTo>
                  <a:pt x="12110" y="278617"/>
                  <a:pt x="9880" y="264267"/>
                  <a:pt x="5077" y="251460"/>
                </a:cubicBezTo>
                <a:cubicBezTo>
                  <a:pt x="-4953" y="224714"/>
                  <a:pt x="2537" y="219710"/>
                  <a:pt x="5077" y="2057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TextBox 44">
            <a:extLst>
              <a:ext uri="{FF2B5EF4-FFF2-40B4-BE49-F238E27FC236}">
                <a16:creationId xmlns:a16="http://schemas.microsoft.com/office/drawing/2014/main" id="{A92BA8F3-21C7-E953-90BD-1DA766EDDFFA}"/>
              </a:ext>
              <a:ext uri="{C183D7F6-B498-43B3-948B-1728B52AA6E4}">
                <adec:decorative xmlns:adec="http://schemas.microsoft.com/office/drawing/2017/decorative" val="1"/>
              </a:ext>
            </a:extLst>
          </p:cNvPr>
          <p:cNvSpPr txBox="1"/>
          <p:nvPr/>
        </p:nvSpPr>
        <p:spPr>
          <a:xfrm rot="21182959">
            <a:off x="3183605" y="9099336"/>
            <a:ext cx="293670" cy="338554"/>
          </a:xfrm>
          <a:prstGeom prst="rect">
            <a:avLst/>
          </a:prstGeom>
          <a:noFill/>
        </p:spPr>
        <p:txBody>
          <a:bodyPr wrap="none" rtlCol="0">
            <a:spAutoFit/>
          </a:bodyPr>
          <a:lstStyle/>
          <a:p>
            <a:r>
              <a:rPr lang="de-DE" sz="1600" dirty="0">
                <a:latin typeface="Comic Sans MS" panose="030F0702030302020204" pitchFamily="66" charset="0"/>
              </a:rPr>
              <a:t>p</a:t>
            </a:r>
            <a:endParaRPr lang="pt-BR" sz="1600" dirty="0">
              <a:latin typeface="Comic Sans MS" panose="030F0702030302020204" pitchFamily="66" charset="0"/>
            </a:endParaRPr>
          </a:p>
        </p:txBody>
      </p:sp>
      <p:sp>
        <p:nvSpPr>
          <p:cNvPr id="46" name="TextBox 45">
            <a:extLst>
              <a:ext uri="{FF2B5EF4-FFF2-40B4-BE49-F238E27FC236}">
                <a16:creationId xmlns:a16="http://schemas.microsoft.com/office/drawing/2014/main" id="{44074C68-63DF-5B05-92BD-082BE3100A1D}"/>
              </a:ext>
              <a:ext uri="{C183D7F6-B498-43B3-948B-1728B52AA6E4}">
                <adec:decorative xmlns:adec="http://schemas.microsoft.com/office/drawing/2017/decorative" val="1"/>
              </a:ext>
            </a:extLst>
          </p:cNvPr>
          <p:cNvSpPr txBox="1"/>
          <p:nvPr/>
        </p:nvSpPr>
        <p:spPr>
          <a:xfrm>
            <a:off x="3793781" y="9117575"/>
            <a:ext cx="343364" cy="338554"/>
          </a:xfrm>
          <a:prstGeom prst="rect">
            <a:avLst/>
          </a:prstGeom>
          <a:noFill/>
        </p:spPr>
        <p:txBody>
          <a:bodyPr wrap="none" rtlCol="0">
            <a:spAutoFit/>
          </a:bodyPr>
          <a:lstStyle/>
          <a:p>
            <a:r>
              <a:rPr lang="de-DE" sz="1600" dirty="0">
                <a:latin typeface="Comic Sans MS" panose="030F0702030302020204" pitchFamily="66" charset="0"/>
              </a:rPr>
              <a:t>m</a:t>
            </a:r>
            <a:endParaRPr lang="pt-BR" sz="1600" dirty="0">
              <a:latin typeface="Comic Sans MS" panose="030F0702030302020204" pitchFamily="66" charset="0"/>
            </a:endParaRPr>
          </a:p>
        </p:txBody>
      </p:sp>
      <p:sp>
        <p:nvSpPr>
          <p:cNvPr id="47" name="Freeform: Shape 46">
            <a:extLst>
              <a:ext uri="{FF2B5EF4-FFF2-40B4-BE49-F238E27FC236}">
                <a16:creationId xmlns:a16="http://schemas.microsoft.com/office/drawing/2014/main" id="{46CE7097-9F5C-5142-CA2F-7BDB973F03B7}"/>
              </a:ext>
              <a:ext uri="{C183D7F6-B498-43B3-948B-1728B52AA6E4}">
                <adec:decorative xmlns:adec="http://schemas.microsoft.com/office/drawing/2017/decorative" val="1"/>
              </a:ext>
            </a:extLst>
          </p:cNvPr>
          <p:cNvSpPr/>
          <p:nvPr/>
        </p:nvSpPr>
        <p:spPr>
          <a:xfrm>
            <a:off x="5545551" y="9014460"/>
            <a:ext cx="222789" cy="383902"/>
          </a:xfrm>
          <a:custGeom>
            <a:avLst/>
            <a:gdLst>
              <a:gd name="connsiteX0" fmla="*/ 9429 w 222789"/>
              <a:gd name="connsiteY0" fmla="*/ 365760 h 383902"/>
              <a:gd name="connsiteX1" fmla="*/ 1809 w 222789"/>
              <a:gd name="connsiteY1" fmla="*/ 129540 h 383902"/>
              <a:gd name="connsiteX2" fmla="*/ 17049 w 222789"/>
              <a:gd name="connsiteY2" fmla="*/ 53340 h 383902"/>
              <a:gd name="connsiteX3" fmla="*/ 47529 w 222789"/>
              <a:gd name="connsiteY3" fmla="*/ 38100 h 383902"/>
              <a:gd name="connsiteX4" fmla="*/ 131349 w 222789"/>
              <a:gd name="connsiteY4" fmla="*/ 0 h 383902"/>
              <a:gd name="connsiteX5" fmla="*/ 199929 w 222789"/>
              <a:gd name="connsiteY5" fmla="*/ 22860 h 383902"/>
              <a:gd name="connsiteX6" fmla="*/ 222789 w 222789"/>
              <a:gd name="connsiteY6" fmla="*/ 114300 h 383902"/>
              <a:gd name="connsiteX7" fmla="*/ 207549 w 222789"/>
              <a:gd name="connsiteY7" fmla="*/ 144780 h 383902"/>
              <a:gd name="connsiteX8" fmla="*/ 192309 w 222789"/>
              <a:gd name="connsiteY8" fmla="*/ 190500 h 383902"/>
              <a:gd name="connsiteX9" fmla="*/ 169449 w 222789"/>
              <a:gd name="connsiteY9" fmla="*/ 213360 h 383902"/>
              <a:gd name="connsiteX10" fmla="*/ 146589 w 222789"/>
              <a:gd name="connsiteY10" fmla="*/ 266700 h 383902"/>
              <a:gd name="connsiteX11" fmla="*/ 138969 w 222789"/>
              <a:gd name="connsiteY11" fmla="*/ 304800 h 383902"/>
              <a:gd name="connsiteX12" fmla="*/ 131349 w 222789"/>
              <a:gd name="connsiteY12" fmla="*/ 358140 h 383902"/>
              <a:gd name="connsiteX13" fmla="*/ 78009 w 222789"/>
              <a:gd name="connsiteY13" fmla="*/ 373380 h 383902"/>
              <a:gd name="connsiteX14" fmla="*/ 9429 w 222789"/>
              <a:gd name="connsiteY14" fmla="*/ 365760 h 38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2789" h="383902">
                <a:moveTo>
                  <a:pt x="9429" y="365760"/>
                </a:moveTo>
                <a:cubicBezTo>
                  <a:pt x="-3271" y="325120"/>
                  <a:pt x="-112" y="208298"/>
                  <a:pt x="1809" y="129540"/>
                </a:cubicBezTo>
                <a:cubicBezTo>
                  <a:pt x="2441" y="103645"/>
                  <a:pt x="5465" y="76508"/>
                  <a:pt x="17049" y="53340"/>
                </a:cubicBezTo>
                <a:cubicBezTo>
                  <a:pt x="22129" y="43180"/>
                  <a:pt x="36982" y="42319"/>
                  <a:pt x="47529" y="38100"/>
                </a:cubicBezTo>
                <a:cubicBezTo>
                  <a:pt x="127223" y="6222"/>
                  <a:pt x="61105" y="42146"/>
                  <a:pt x="131349" y="0"/>
                </a:cubicBezTo>
                <a:cubicBezTo>
                  <a:pt x="154209" y="7620"/>
                  <a:pt x="180441" y="8687"/>
                  <a:pt x="199929" y="22860"/>
                </a:cubicBezTo>
                <a:cubicBezTo>
                  <a:pt x="215647" y="34291"/>
                  <a:pt x="221365" y="104333"/>
                  <a:pt x="222789" y="114300"/>
                </a:cubicBezTo>
                <a:cubicBezTo>
                  <a:pt x="217709" y="124460"/>
                  <a:pt x="211768" y="134233"/>
                  <a:pt x="207549" y="144780"/>
                </a:cubicBezTo>
                <a:cubicBezTo>
                  <a:pt x="201583" y="159695"/>
                  <a:pt x="203668" y="179141"/>
                  <a:pt x="192309" y="190500"/>
                </a:cubicBezTo>
                <a:cubicBezTo>
                  <a:pt x="184689" y="198120"/>
                  <a:pt x="175713" y="204591"/>
                  <a:pt x="169449" y="213360"/>
                </a:cubicBezTo>
                <a:cubicBezTo>
                  <a:pt x="161061" y="225103"/>
                  <a:pt x="150416" y="251393"/>
                  <a:pt x="146589" y="266700"/>
                </a:cubicBezTo>
                <a:cubicBezTo>
                  <a:pt x="143448" y="279265"/>
                  <a:pt x="141098" y="292025"/>
                  <a:pt x="138969" y="304800"/>
                </a:cubicBezTo>
                <a:cubicBezTo>
                  <a:pt x="136016" y="322516"/>
                  <a:pt x="143281" y="344716"/>
                  <a:pt x="131349" y="358140"/>
                </a:cubicBezTo>
                <a:cubicBezTo>
                  <a:pt x="119064" y="371961"/>
                  <a:pt x="95789" y="368300"/>
                  <a:pt x="78009" y="373380"/>
                </a:cubicBezTo>
                <a:cubicBezTo>
                  <a:pt x="26687" y="364826"/>
                  <a:pt x="22129" y="406400"/>
                  <a:pt x="9429" y="3657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Freeform: Shape 47">
            <a:extLst>
              <a:ext uri="{FF2B5EF4-FFF2-40B4-BE49-F238E27FC236}">
                <a16:creationId xmlns:a16="http://schemas.microsoft.com/office/drawing/2014/main" id="{A5FA4257-FD1D-A2D9-6B6A-F9C651D0081F}"/>
              </a:ext>
              <a:ext uri="{C183D7F6-B498-43B3-948B-1728B52AA6E4}">
                <adec:decorative xmlns:adec="http://schemas.microsoft.com/office/drawing/2017/decorative" val="1"/>
              </a:ext>
            </a:extLst>
          </p:cNvPr>
          <p:cNvSpPr/>
          <p:nvPr/>
        </p:nvSpPr>
        <p:spPr>
          <a:xfrm>
            <a:off x="6080760" y="9067800"/>
            <a:ext cx="434599" cy="328764"/>
          </a:xfrm>
          <a:custGeom>
            <a:avLst/>
            <a:gdLst>
              <a:gd name="connsiteX0" fmla="*/ 53340 w 434599"/>
              <a:gd name="connsiteY0" fmla="*/ 228600 h 328764"/>
              <a:gd name="connsiteX1" fmla="*/ 22860 w 434599"/>
              <a:gd name="connsiteY1" fmla="*/ 190500 h 328764"/>
              <a:gd name="connsiteX2" fmla="*/ 7620 w 434599"/>
              <a:gd name="connsiteY2" fmla="*/ 167640 h 328764"/>
              <a:gd name="connsiteX3" fmla="*/ 0 w 434599"/>
              <a:gd name="connsiteY3" fmla="*/ 121920 h 328764"/>
              <a:gd name="connsiteX4" fmla="*/ 22860 w 434599"/>
              <a:gd name="connsiteY4" fmla="*/ 22860 h 328764"/>
              <a:gd name="connsiteX5" fmla="*/ 53340 w 434599"/>
              <a:gd name="connsiteY5" fmla="*/ 7620 h 328764"/>
              <a:gd name="connsiteX6" fmla="*/ 152400 w 434599"/>
              <a:gd name="connsiteY6" fmla="*/ 0 h 328764"/>
              <a:gd name="connsiteX7" fmla="*/ 381000 w 434599"/>
              <a:gd name="connsiteY7" fmla="*/ 15240 h 328764"/>
              <a:gd name="connsiteX8" fmla="*/ 403860 w 434599"/>
              <a:gd name="connsiteY8" fmla="*/ 30480 h 328764"/>
              <a:gd name="connsiteX9" fmla="*/ 411480 w 434599"/>
              <a:gd name="connsiteY9" fmla="*/ 68580 h 328764"/>
              <a:gd name="connsiteX10" fmla="*/ 426720 w 434599"/>
              <a:gd name="connsiteY10" fmla="*/ 114300 h 328764"/>
              <a:gd name="connsiteX11" fmla="*/ 419100 w 434599"/>
              <a:gd name="connsiteY11" fmla="*/ 274320 h 328764"/>
              <a:gd name="connsiteX12" fmla="*/ 396240 w 434599"/>
              <a:gd name="connsiteY12" fmla="*/ 304800 h 328764"/>
              <a:gd name="connsiteX13" fmla="*/ 365760 w 434599"/>
              <a:gd name="connsiteY13" fmla="*/ 320040 h 328764"/>
              <a:gd name="connsiteX14" fmla="*/ 38100 w 434599"/>
              <a:gd name="connsiteY14" fmla="*/ 259080 h 328764"/>
              <a:gd name="connsiteX15" fmla="*/ 53340 w 434599"/>
              <a:gd name="connsiteY15" fmla="*/ 228600 h 32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4599" h="328764">
                <a:moveTo>
                  <a:pt x="53340" y="228600"/>
                </a:moveTo>
                <a:cubicBezTo>
                  <a:pt x="50800" y="217170"/>
                  <a:pt x="32618" y="203511"/>
                  <a:pt x="22860" y="190500"/>
                </a:cubicBezTo>
                <a:cubicBezTo>
                  <a:pt x="17365" y="183174"/>
                  <a:pt x="10516" y="176328"/>
                  <a:pt x="7620" y="167640"/>
                </a:cubicBezTo>
                <a:cubicBezTo>
                  <a:pt x="2734" y="152983"/>
                  <a:pt x="2540" y="137160"/>
                  <a:pt x="0" y="121920"/>
                </a:cubicBezTo>
                <a:cubicBezTo>
                  <a:pt x="7620" y="88900"/>
                  <a:pt x="8529" y="53569"/>
                  <a:pt x="22860" y="22860"/>
                </a:cubicBezTo>
                <a:cubicBezTo>
                  <a:pt x="27664" y="12566"/>
                  <a:pt x="42154" y="9594"/>
                  <a:pt x="53340" y="7620"/>
                </a:cubicBezTo>
                <a:cubicBezTo>
                  <a:pt x="85954" y="1865"/>
                  <a:pt x="119380" y="2540"/>
                  <a:pt x="152400" y="0"/>
                </a:cubicBezTo>
                <a:cubicBezTo>
                  <a:pt x="228600" y="5080"/>
                  <a:pt x="305186" y="6050"/>
                  <a:pt x="381000" y="15240"/>
                </a:cubicBezTo>
                <a:cubicBezTo>
                  <a:pt x="390092" y="16342"/>
                  <a:pt x="399316" y="22529"/>
                  <a:pt x="403860" y="30480"/>
                </a:cubicBezTo>
                <a:cubicBezTo>
                  <a:pt x="410286" y="41725"/>
                  <a:pt x="408072" y="56085"/>
                  <a:pt x="411480" y="68580"/>
                </a:cubicBezTo>
                <a:cubicBezTo>
                  <a:pt x="415707" y="84078"/>
                  <a:pt x="421640" y="99060"/>
                  <a:pt x="426720" y="114300"/>
                </a:cubicBezTo>
                <a:cubicBezTo>
                  <a:pt x="434503" y="184346"/>
                  <a:pt x="442487" y="199482"/>
                  <a:pt x="419100" y="274320"/>
                </a:cubicBezTo>
                <a:cubicBezTo>
                  <a:pt x="415312" y="286442"/>
                  <a:pt x="405883" y="296535"/>
                  <a:pt x="396240" y="304800"/>
                </a:cubicBezTo>
                <a:cubicBezTo>
                  <a:pt x="387615" y="312192"/>
                  <a:pt x="375920" y="314960"/>
                  <a:pt x="365760" y="320040"/>
                </a:cubicBezTo>
                <a:cubicBezTo>
                  <a:pt x="71955" y="298005"/>
                  <a:pt x="109634" y="384265"/>
                  <a:pt x="38100" y="259080"/>
                </a:cubicBezTo>
                <a:cubicBezTo>
                  <a:pt x="35282" y="254149"/>
                  <a:pt x="55880" y="240030"/>
                  <a:pt x="53340" y="2286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TextBox 48">
            <a:extLst>
              <a:ext uri="{FF2B5EF4-FFF2-40B4-BE49-F238E27FC236}">
                <a16:creationId xmlns:a16="http://schemas.microsoft.com/office/drawing/2014/main" id="{8F95A73B-488F-91BF-515E-2B7662F19F6E}"/>
              </a:ext>
              <a:ext uri="{C183D7F6-B498-43B3-948B-1728B52AA6E4}">
                <adec:decorative xmlns:adec="http://schemas.microsoft.com/office/drawing/2017/decorative" val="1"/>
              </a:ext>
            </a:extLst>
          </p:cNvPr>
          <p:cNvSpPr txBox="1"/>
          <p:nvPr/>
        </p:nvSpPr>
        <p:spPr>
          <a:xfrm rot="21182959">
            <a:off x="5456260" y="9045238"/>
            <a:ext cx="308098" cy="369332"/>
          </a:xfrm>
          <a:prstGeom prst="rect">
            <a:avLst/>
          </a:prstGeom>
          <a:noFill/>
        </p:spPr>
        <p:txBody>
          <a:bodyPr wrap="none" rtlCol="0">
            <a:spAutoFit/>
          </a:bodyPr>
          <a:lstStyle/>
          <a:p>
            <a:r>
              <a:rPr lang="de-DE" dirty="0">
                <a:latin typeface="Comic Sans MS" panose="030F0702030302020204" pitchFamily="66" charset="0"/>
              </a:rPr>
              <a:t>p</a:t>
            </a:r>
            <a:endParaRPr lang="pt-BR" dirty="0">
              <a:latin typeface="Comic Sans MS" panose="030F0702030302020204" pitchFamily="66" charset="0"/>
            </a:endParaRPr>
          </a:p>
        </p:txBody>
      </p:sp>
      <p:sp>
        <p:nvSpPr>
          <p:cNvPr id="50" name="TextBox 49">
            <a:extLst>
              <a:ext uri="{FF2B5EF4-FFF2-40B4-BE49-F238E27FC236}">
                <a16:creationId xmlns:a16="http://schemas.microsoft.com/office/drawing/2014/main" id="{839B07E5-8B9E-5B37-77B5-D5F1B957CB25}"/>
              </a:ext>
              <a:ext uri="{C183D7F6-B498-43B3-948B-1728B52AA6E4}">
                <adec:decorative xmlns:adec="http://schemas.microsoft.com/office/drawing/2017/decorative" val="1"/>
              </a:ext>
            </a:extLst>
          </p:cNvPr>
          <p:cNvSpPr txBox="1"/>
          <p:nvPr/>
        </p:nvSpPr>
        <p:spPr>
          <a:xfrm>
            <a:off x="6049541" y="9035670"/>
            <a:ext cx="364202" cy="369332"/>
          </a:xfrm>
          <a:prstGeom prst="rect">
            <a:avLst/>
          </a:prstGeom>
          <a:noFill/>
        </p:spPr>
        <p:txBody>
          <a:bodyPr wrap="none" rtlCol="0">
            <a:spAutoFit/>
          </a:bodyPr>
          <a:lstStyle/>
          <a:p>
            <a:r>
              <a:rPr lang="pt-BR" dirty="0">
                <a:latin typeface="Comic Sans MS" panose="030F0702030302020204" pitchFamily="66" charset="0"/>
              </a:rPr>
              <a:t>m</a:t>
            </a:r>
          </a:p>
        </p:txBody>
      </p:sp>
      <p:sp>
        <p:nvSpPr>
          <p:cNvPr id="38" name="Textfeld 49">
            <a:extLst>
              <a:ext uri="{FF2B5EF4-FFF2-40B4-BE49-F238E27FC236}">
                <a16:creationId xmlns:a16="http://schemas.microsoft.com/office/drawing/2014/main" id="{959D1586-3ECF-447C-C1EA-2D9F21A8411A}"/>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a:rPr>
              <a:t>Pensiero</a:t>
            </a:r>
            <a:r>
              <a:rPr lang="de-AT" sz="1000" dirty="0">
                <a:latin typeface="Pangolin" panose="00000500000000000000"/>
              </a:rPr>
              <a:t> </a:t>
            </a:r>
            <a:r>
              <a:rPr lang="de-AT" sz="1000" dirty="0" err="1">
                <a:latin typeface="Pangolin" panose="00000500000000000000"/>
              </a:rPr>
              <a:t>Matematico</a:t>
            </a:r>
            <a:endParaRPr lang="de-DE" sz="1000" dirty="0">
              <a:latin typeface="Pangolin" panose="00000500000000000000" pitchFamily="2" charset="0"/>
            </a:endParaRPr>
          </a:p>
        </p:txBody>
      </p:sp>
      <p:sp>
        <p:nvSpPr>
          <p:cNvPr id="12" name="Textfeld 11">
            <a:extLst>
              <a:ext uri="{FF2B5EF4-FFF2-40B4-BE49-F238E27FC236}">
                <a16:creationId xmlns:a16="http://schemas.microsoft.com/office/drawing/2014/main" id="{32370669-B1FA-4A62-883F-48DF8C3FF9DD}"/>
              </a:ext>
            </a:extLst>
          </p:cNvPr>
          <p:cNvSpPr txBox="1"/>
          <p:nvPr/>
        </p:nvSpPr>
        <p:spPr>
          <a:xfrm>
            <a:off x="262709" y="2717487"/>
            <a:ext cx="2001066" cy="707886"/>
          </a:xfrm>
          <a:prstGeom prst="rect">
            <a:avLst/>
          </a:prstGeom>
          <a:noFill/>
        </p:spPr>
        <p:txBody>
          <a:bodyPr wrap="square">
            <a:spAutoFit/>
          </a:bodyPr>
          <a:lstStyle/>
          <a:p>
            <a:pPr algn="ctr"/>
            <a:r>
              <a:rPr lang="it-IT" sz="1000" dirty="0">
                <a:latin typeface="Pangolin" panose="00000500000000000000" pitchFamily="2" charset="0"/>
              </a:rPr>
              <a:t>Pertanto, non appena viene trovata una corrispondenza, il problema diventa più facile: sono rimaste solo quattro possibilità.</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8BB98DD7-138F-4280-9CFC-330A6CEB34FD}"/>
              </a:ext>
            </a:extLst>
          </p:cNvPr>
          <p:cNvSpPr txBox="1"/>
          <p:nvPr/>
        </p:nvSpPr>
        <p:spPr>
          <a:xfrm>
            <a:off x="2422525" y="565150"/>
            <a:ext cx="2051050" cy="1015663"/>
          </a:xfrm>
          <a:prstGeom prst="rect">
            <a:avLst/>
          </a:prstGeom>
          <a:noFill/>
        </p:spPr>
        <p:txBody>
          <a:bodyPr wrap="square">
            <a:spAutoFit/>
          </a:bodyPr>
          <a:lstStyle/>
          <a:p>
            <a:pPr algn="r"/>
            <a:r>
              <a:rPr lang="it-IT" sz="1000">
                <a:latin typeface="Pangolin" panose="00000500000000000000" pitchFamily="2" charset="0"/>
              </a:rPr>
              <a:t>Possiamo anche descrivere questo problema del pasto del cliente con una notazione matematica. Questo processo di trasformazione è chiamato "astrazione".</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D4234115-2013-40E2-B088-A4DB2C414824}"/>
              </a:ext>
            </a:extLst>
          </p:cNvPr>
          <p:cNvSpPr txBox="1"/>
          <p:nvPr/>
        </p:nvSpPr>
        <p:spPr>
          <a:xfrm>
            <a:off x="4581525" y="581025"/>
            <a:ext cx="2051050" cy="1169551"/>
          </a:xfrm>
          <a:prstGeom prst="rect">
            <a:avLst/>
          </a:prstGeom>
          <a:noFill/>
        </p:spPr>
        <p:txBody>
          <a:bodyPr wrap="square">
            <a:spAutoFit/>
          </a:bodyPr>
          <a:lstStyle/>
          <a:p>
            <a:pPr algn="ctr"/>
            <a:r>
              <a:rPr lang="it-IT" sz="1000" dirty="0">
                <a:latin typeface="Pangolin" panose="00000500000000000000" pitchFamily="2" charset="0"/>
              </a:rPr>
              <a:t>Attraverso l'astrazione, il problema viene descritto in modo tale da poter essere facilmente – matematicamente – applicato ad altri casi. Ad esempio, la madre, che riceve l'insalata, può essere astratta nel modo seguente:</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EA649DB5-9A6D-4AC6-832D-F734CE88E9B6}"/>
              </a:ext>
            </a:extLst>
          </p:cNvPr>
          <p:cNvSpPr txBox="1"/>
          <p:nvPr/>
        </p:nvSpPr>
        <p:spPr>
          <a:xfrm>
            <a:off x="225017" y="3717798"/>
            <a:ext cx="2051050" cy="707886"/>
          </a:xfrm>
          <a:prstGeom prst="rect">
            <a:avLst/>
          </a:prstGeom>
          <a:noFill/>
        </p:spPr>
        <p:txBody>
          <a:bodyPr wrap="square">
            <a:spAutoFit/>
          </a:bodyPr>
          <a:lstStyle/>
          <a:p>
            <a:pPr algn="ctr"/>
            <a:r>
              <a:rPr lang="it-IT" sz="1000" dirty="0">
                <a:latin typeface="Pangolin" panose="00000500000000000000" pitchFamily="2" charset="0"/>
              </a:rPr>
              <a:t>Il cibo per la madre deve essere messo tra parentesi. Prende l'insalata, quindi abbreviamola con una "i".</a:t>
            </a:r>
            <a:endParaRPr lang="de-AT" sz="1000" dirty="0">
              <a:solidFill>
                <a:schemeClr val="tx1"/>
              </a:solidFill>
              <a:latin typeface="Pangolin" panose="00000500000000000000" pitchFamily="2" charset="0"/>
            </a:endParaRPr>
          </a:p>
        </p:txBody>
      </p:sp>
      <p:sp>
        <p:nvSpPr>
          <p:cNvPr id="16" name="Textfeld 15">
            <a:extLst>
              <a:ext uri="{FF2B5EF4-FFF2-40B4-BE49-F238E27FC236}">
                <a16:creationId xmlns:a16="http://schemas.microsoft.com/office/drawing/2014/main" id="{BEE8BB84-D3D2-4AB0-8F0A-3EC00DCEC7F9}"/>
              </a:ext>
            </a:extLst>
          </p:cNvPr>
          <p:cNvSpPr txBox="1"/>
          <p:nvPr/>
        </p:nvSpPr>
        <p:spPr>
          <a:xfrm>
            <a:off x="237717" y="5922293"/>
            <a:ext cx="2051050" cy="553998"/>
          </a:xfrm>
          <a:prstGeom prst="rect">
            <a:avLst/>
          </a:prstGeom>
          <a:noFill/>
        </p:spPr>
        <p:txBody>
          <a:bodyPr wrap="square">
            <a:spAutoFit/>
          </a:bodyPr>
          <a:lstStyle/>
          <a:p>
            <a:pPr algn="ctr"/>
            <a:r>
              <a:rPr lang="it-IT" sz="1000">
                <a:latin typeface="Pangolin" panose="00000500000000000000" pitchFamily="2" charset="0"/>
              </a:rPr>
              <a:t>M(i) è la nostra notazione matematica per la frase "L'insalata è data alla madre".</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E51EBDF6-8BE5-4025-BB97-D70CFE6BC2E0}"/>
              </a:ext>
            </a:extLst>
          </p:cNvPr>
          <p:cNvSpPr txBox="1"/>
          <p:nvPr/>
        </p:nvSpPr>
        <p:spPr>
          <a:xfrm>
            <a:off x="2434817" y="3698748"/>
            <a:ext cx="4175533" cy="246221"/>
          </a:xfrm>
          <a:prstGeom prst="rect">
            <a:avLst/>
          </a:prstGeom>
          <a:noFill/>
        </p:spPr>
        <p:txBody>
          <a:bodyPr wrap="square">
            <a:spAutoFit/>
          </a:bodyPr>
          <a:lstStyle/>
          <a:p>
            <a:pPr algn="ctr"/>
            <a:r>
              <a:rPr lang="it-IT" sz="1000">
                <a:latin typeface="Pangolin" panose="00000500000000000000" pitchFamily="2" charset="0"/>
              </a:rPr>
              <a:t>Lo stesso può essere fatto anche con le altre relazioni cliente-pasto:</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B95E41A-8941-4DEA-A927-B5EA7993132F}"/>
              </a:ext>
            </a:extLst>
          </p:cNvPr>
          <p:cNvSpPr txBox="1"/>
          <p:nvPr/>
        </p:nvSpPr>
        <p:spPr>
          <a:xfrm>
            <a:off x="3643312" y="4125648"/>
            <a:ext cx="2706688" cy="261610"/>
          </a:xfrm>
          <a:prstGeom prst="rect">
            <a:avLst/>
          </a:prstGeom>
          <a:noFill/>
        </p:spPr>
        <p:txBody>
          <a:bodyPr wrap="square">
            <a:spAutoFit/>
          </a:bodyPr>
          <a:lstStyle/>
          <a:p>
            <a:r>
              <a:rPr lang="it-IT" sz="1100">
                <a:latin typeface="Pangolin" panose="00000500000000000000" pitchFamily="2" charset="0"/>
              </a:rPr>
              <a:t>significa "L'insalata viene data alla madre".</a:t>
            </a:r>
            <a:endParaRPr lang="de-AT" sz="11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3FC88F93-A70E-4602-85EC-E3CC8A8816C2}"/>
              </a:ext>
            </a:extLst>
          </p:cNvPr>
          <p:cNvSpPr txBox="1"/>
          <p:nvPr/>
        </p:nvSpPr>
        <p:spPr>
          <a:xfrm>
            <a:off x="3643311" y="4470393"/>
            <a:ext cx="2635249" cy="261610"/>
          </a:xfrm>
          <a:prstGeom prst="rect">
            <a:avLst/>
          </a:prstGeom>
          <a:noFill/>
        </p:spPr>
        <p:txBody>
          <a:bodyPr wrap="square">
            <a:spAutoFit/>
          </a:bodyPr>
          <a:lstStyle/>
          <a:p>
            <a:r>
              <a:rPr lang="it-IT" sz="1100">
                <a:latin typeface="Pangolin" panose="00000500000000000000" pitchFamily="2" charset="0"/>
              </a:rPr>
              <a:t>significa "Il pesce è dato al bambino".</a:t>
            </a:r>
            <a:endParaRPr lang="de-AT" sz="11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129C7494-A326-4E23-9779-668ED0B2F88D}"/>
              </a:ext>
            </a:extLst>
          </p:cNvPr>
          <p:cNvSpPr txBox="1"/>
          <p:nvPr/>
        </p:nvSpPr>
        <p:spPr>
          <a:xfrm>
            <a:off x="3643310" y="4815138"/>
            <a:ext cx="2635249" cy="261610"/>
          </a:xfrm>
          <a:prstGeom prst="rect">
            <a:avLst/>
          </a:prstGeom>
          <a:noFill/>
        </p:spPr>
        <p:txBody>
          <a:bodyPr wrap="square">
            <a:spAutoFit/>
          </a:bodyPr>
          <a:lstStyle/>
          <a:p>
            <a:r>
              <a:rPr lang="it-IT" sz="1100" dirty="0">
                <a:latin typeface="Pangolin" panose="00000500000000000000" pitchFamily="2" charset="0"/>
              </a:rPr>
              <a:t>significa "La milanese è data al padre".</a:t>
            </a:r>
            <a:endParaRPr lang="de-AT" sz="11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48B3C406-0AE1-4C65-92B6-58BD53FAFEFE}"/>
              </a:ext>
            </a:extLst>
          </p:cNvPr>
          <p:cNvSpPr txBox="1"/>
          <p:nvPr/>
        </p:nvSpPr>
        <p:spPr>
          <a:xfrm>
            <a:off x="3429000" y="5396321"/>
            <a:ext cx="2921000" cy="400110"/>
          </a:xfrm>
          <a:prstGeom prst="rect">
            <a:avLst/>
          </a:prstGeom>
          <a:noFill/>
        </p:spPr>
        <p:txBody>
          <a:bodyPr wrap="square">
            <a:spAutoFit/>
          </a:bodyPr>
          <a:lstStyle/>
          <a:p>
            <a:r>
              <a:rPr lang="it-IT" sz="1000">
                <a:latin typeface="Pangolin" panose="00000500000000000000" pitchFamily="2" charset="0"/>
              </a:rPr>
              <a:t>Se l'insalata è l'alimento giusto per la madre, allora possiamo dire:</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D3B8B63F-34D3-42BA-94E3-41D4ABEDB366}"/>
              </a:ext>
            </a:extLst>
          </p:cNvPr>
          <p:cNvSpPr txBox="1"/>
          <p:nvPr/>
        </p:nvSpPr>
        <p:spPr>
          <a:xfrm>
            <a:off x="3429000" y="6190659"/>
            <a:ext cx="2921000" cy="246221"/>
          </a:xfrm>
          <a:prstGeom prst="rect">
            <a:avLst/>
          </a:prstGeom>
          <a:noFill/>
        </p:spPr>
        <p:txBody>
          <a:bodyPr wrap="square">
            <a:spAutoFit/>
          </a:bodyPr>
          <a:lstStyle/>
          <a:p>
            <a:r>
              <a:rPr lang="it-IT" sz="1000">
                <a:latin typeface="Pangolin" panose="00000500000000000000" pitchFamily="2" charset="0"/>
              </a:rPr>
              <a:t>Questo descrive un fatto matematico.</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3E4DDAC6-C113-4C1A-A97E-53515C709092}"/>
              </a:ext>
            </a:extLst>
          </p:cNvPr>
          <p:cNvSpPr txBox="1"/>
          <p:nvPr/>
        </p:nvSpPr>
        <p:spPr>
          <a:xfrm>
            <a:off x="231571" y="6877347"/>
            <a:ext cx="2051050" cy="553998"/>
          </a:xfrm>
          <a:prstGeom prst="rect">
            <a:avLst/>
          </a:prstGeom>
          <a:noFill/>
        </p:spPr>
        <p:txBody>
          <a:bodyPr wrap="square">
            <a:spAutoFit/>
          </a:bodyPr>
          <a:lstStyle/>
          <a:p>
            <a:pPr algn="ctr"/>
            <a:r>
              <a:rPr lang="it-IT" sz="1000">
                <a:latin typeface="Pangolin" panose="00000500000000000000" pitchFamily="2" charset="0"/>
              </a:rPr>
              <a:t>I matematici vogliono scrivere il minor numero possibile di lettere. Pertanto, tecnicamente, invece di</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3F1A1DF7-28A2-4316-B049-D4D85C87E58F}"/>
              </a:ext>
            </a:extLst>
          </p:cNvPr>
          <p:cNvSpPr txBox="1"/>
          <p:nvPr/>
        </p:nvSpPr>
        <p:spPr>
          <a:xfrm>
            <a:off x="231571" y="7864151"/>
            <a:ext cx="2051050" cy="246221"/>
          </a:xfrm>
          <a:prstGeom prst="rect">
            <a:avLst/>
          </a:prstGeom>
          <a:noFill/>
        </p:spPr>
        <p:txBody>
          <a:bodyPr wrap="square">
            <a:spAutoFit/>
          </a:bodyPr>
          <a:lstStyle/>
          <a:p>
            <a:pPr algn="ctr"/>
            <a:r>
              <a:rPr lang="en-US" sz="1000">
                <a:latin typeface="Pangolin" panose="00000500000000000000" pitchFamily="2" charset="0"/>
              </a:rPr>
              <a:t>Potremmo scrivere</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1FC5C205-FAA3-449C-A8FD-C52109290EC9}"/>
              </a:ext>
            </a:extLst>
          </p:cNvPr>
          <p:cNvSpPr txBox="1"/>
          <p:nvPr/>
        </p:nvSpPr>
        <p:spPr>
          <a:xfrm>
            <a:off x="231571" y="8654089"/>
            <a:ext cx="2051050" cy="861774"/>
          </a:xfrm>
          <a:prstGeom prst="rect">
            <a:avLst/>
          </a:prstGeom>
          <a:noFill/>
        </p:spPr>
        <p:txBody>
          <a:bodyPr wrap="square">
            <a:spAutoFit/>
          </a:bodyPr>
          <a:lstStyle/>
          <a:p>
            <a:pPr algn="ctr"/>
            <a:r>
              <a:rPr lang="it-IT" sz="1000">
                <a:latin typeface="Pangolin" panose="00000500000000000000" pitchFamily="2" charset="0"/>
              </a:rPr>
              <a:t>O x=true. O a=vero. </a:t>
            </a:r>
            <a:br>
              <a:rPr lang="it-IT" sz="1000">
                <a:latin typeface="Pangolin" panose="00000500000000000000" pitchFamily="2" charset="0"/>
              </a:rPr>
            </a:br>
            <a:r>
              <a:rPr lang="it-IT" sz="1000">
                <a:latin typeface="Pangolin" panose="00000500000000000000" pitchFamily="2" charset="0"/>
              </a:rPr>
              <a:t>Qualsiasi cosa, davvero; </a:t>
            </a:r>
            <a:br>
              <a:rPr lang="it-IT" sz="1000">
                <a:latin typeface="Pangolin" panose="00000500000000000000" pitchFamily="2" charset="0"/>
              </a:rPr>
            </a:br>
            <a:r>
              <a:rPr lang="it-IT" sz="1000">
                <a:latin typeface="Pangolin" panose="00000500000000000000" pitchFamily="2" charset="0"/>
              </a:rPr>
              <a:t>Puoi anche usare un'emoji. </a:t>
            </a:r>
            <a:br>
              <a:rPr lang="it-IT" sz="1000">
                <a:latin typeface="Pangolin" panose="00000500000000000000" pitchFamily="2" charset="0"/>
              </a:rPr>
            </a:br>
            <a:r>
              <a:rPr lang="it-IT" sz="1000">
                <a:latin typeface="Pangolin" panose="00000500000000000000" pitchFamily="2" charset="0"/>
              </a:rPr>
              <a:t>È solo una variabile che rappresenta un valore.</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980D18C-23CA-49E9-8A03-8E31A0BE3CC9}"/>
              </a:ext>
            </a:extLst>
          </p:cNvPr>
          <p:cNvSpPr txBox="1"/>
          <p:nvPr/>
        </p:nvSpPr>
        <p:spPr>
          <a:xfrm>
            <a:off x="2384425" y="6805287"/>
            <a:ext cx="2051050" cy="553998"/>
          </a:xfrm>
          <a:prstGeom prst="rect">
            <a:avLst/>
          </a:prstGeom>
          <a:noFill/>
        </p:spPr>
        <p:txBody>
          <a:bodyPr wrap="square">
            <a:spAutoFit/>
          </a:bodyPr>
          <a:lstStyle/>
          <a:p>
            <a:pPr algn="ctr"/>
            <a:r>
              <a:rPr lang="it-IT" sz="1000">
                <a:latin typeface="Pangolin" panose="00000500000000000000" pitchFamily="2" charset="0"/>
              </a:rPr>
              <a:t>Possiamo descrivere tutto ciò che il cameriere sa all'inizio in modo matematico.</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40966AB-959B-4003-8750-39869662CED2}"/>
              </a:ext>
            </a:extLst>
          </p:cNvPr>
          <p:cNvSpPr txBox="1"/>
          <p:nvPr/>
        </p:nvSpPr>
        <p:spPr>
          <a:xfrm>
            <a:off x="2403475" y="7351495"/>
            <a:ext cx="2051050" cy="400110"/>
          </a:xfrm>
          <a:prstGeom prst="rect">
            <a:avLst/>
          </a:prstGeom>
          <a:noFill/>
        </p:spPr>
        <p:txBody>
          <a:bodyPr wrap="square">
            <a:spAutoFit/>
          </a:bodyPr>
          <a:lstStyle/>
          <a:p>
            <a:pPr algn="ctr"/>
            <a:r>
              <a:rPr lang="it-IT" sz="1000">
                <a:latin typeface="Pangolin" panose="00000500000000000000" pitchFamily="2" charset="0"/>
              </a:rPr>
              <a:t>Se ogni cliente può ottenere un pasto, la madre può ottenere:</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8CD2E9CC-A9A8-4684-AAEA-4F06CFBFBCB9}"/>
              </a:ext>
            </a:extLst>
          </p:cNvPr>
          <p:cNvSpPr txBox="1">
            <a:spLocks noGrp="1"/>
          </p:cNvSpPr>
          <p:nvPr>
            <p:ph type="title" idx="4294967295"/>
          </p:nvPr>
        </p:nvSpPr>
        <p:spPr>
          <a:xfrm>
            <a:off x="2384425" y="8654089"/>
            <a:ext cx="2051050" cy="4001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it-IT" sz="1000">
                <a:latin typeface="Pangolin" panose="00000500000000000000" pitchFamily="2" charset="0"/>
                <a:ea typeface="+mn-ea"/>
                <a:cs typeface="+mn-cs"/>
              </a:rPr>
              <a:t>In una notazione matematica, questo sarebbe simile al seguente:</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32" name="Textfeld 31">
            <a:extLst>
              <a:ext uri="{FF2B5EF4-FFF2-40B4-BE49-F238E27FC236}">
                <a16:creationId xmlns:a16="http://schemas.microsoft.com/office/drawing/2014/main" id="{4D6692C8-F446-44D7-B5F5-27CC517352A5}"/>
              </a:ext>
              <a:ext uri="{C183D7F6-B498-43B3-948B-1728B52AA6E4}">
                <adec:decorative xmlns:adec="http://schemas.microsoft.com/office/drawing/2017/decorative" val="1"/>
              </a:ext>
            </a:extLst>
          </p:cNvPr>
          <p:cNvSpPr txBox="1"/>
          <p:nvPr/>
        </p:nvSpPr>
        <p:spPr>
          <a:xfrm>
            <a:off x="2969896" y="9347300"/>
            <a:ext cx="1379262" cy="338554"/>
          </a:xfrm>
          <a:prstGeom prst="rect">
            <a:avLst/>
          </a:prstGeom>
          <a:noFill/>
        </p:spPr>
        <p:txBody>
          <a:bodyPr wrap="square">
            <a:spAutoFit/>
          </a:bodyPr>
          <a:lstStyle/>
          <a:p>
            <a:r>
              <a:rPr lang="it-IT" sz="800" dirty="0">
                <a:latin typeface="Pangolin" panose="00000500000000000000" pitchFamily="2" charset="0"/>
              </a:rPr>
              <a:t>Questo è il "simbolo matematico" a </a:t>
            </a:r>
            <a:r>
              <a:rPr lang="it-IT" sz="800" b="1" dirty="0">
                <a:latin typeface="Pangolin" panose="00000500000000000000" pitchFamily="2" charset="0"/>
              </a:rPr>
              <a:t>OR</a:t>
            </a:r>
            <a:r>
              <a:rPr lang="it-IT" sz="800" dirty="0">
                <a:latin typeface="Pangolin" panose="00000500000000000000" pitchFamily="2" charset="0"/>
              </a:rPr>
              <a:t> ("O")</a:t>
            </a:r>
            <a:endParaRPr lang="de-AT" sz="8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02D2558D-A546-4B9A-B699-6F833DB4FCB4}"/>
              </a:ext>
            </a:extLst>
          </p:cNvPr>
          <p:cNvSpPr txBox="1"/>
          <p:nvPr/>
        </p:nvSpPr>
        <p:spPr>
          <a:xfrm>
            <a:off x="4543424" y="6752136"/>
            <a:ext cx="2126209" cy="707886"/>
          </a:xfrm>
          <a:prstGeom prst="rect">
            <a:avLst/>
          </a:prstGeom>
          <a:noFill/>
        </p:spPr>
        <p:txBody>
          <a:bodyPr wrap="square">
            <a:spAutoFit/>
          </a:bodyPr>
          <a:lstStyle/>
          <a:p>
            <a:pPr algn="ctr"/>
            <a:r>
              <a:rPr lang="it-IT" sz="1000">
                <a:latin typeface="Pangolin" panose="00000500000000000000" pitchFamily="2" charset="0"/>
              </a:rPr>
              <a:t>Dopo aver consegnato due pasti corretti, sa che suo padre non può prendere l'insalata o il pesce, poiché quanto segue è già sul tavolo:</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36F85E33-BBCD-4F7A-8FA6-A89CDCBD5801}"/>
              </a:ext>
            </a:extLst>
          </p:cNvPr>
          <p:cNvSpPr txBox="1"/>
          <p:nvPr/>
        </p:nvSpPr>
        <p:spPr>
          <a:xfrm>
            <a:off x="4566230" y="8233659"/>
            <a:ext cx="2051050" cy="553998"/>
          </a:xfrm>
          <a:prstGeom prst="rect">
            <a:avLst/>
          </a:prstGeom>
          <a:noFill/>
        </p:spPr>
        <p:txBody>
          <a:bodyPr wrap="square">
            <a:spAutoFit/>
          </a:bodyPr>
          <a:lstStyle/>
          <a:p>
            <a:pPr algn="ctr"/>
            <a:r>
              <a:rPr lang="it-IT" sz="1000" dirty="0">
                <a:latin typeface="Pangolin" panose="00000500000000000000" pitchFamily="2" charset="0"/>
              </a:rPr>
              <a:t>Ciò significa che il padre NON riceve l'insalata E NON riceve il pesce, per cui resta solo la milanese:</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C3E02E20-DC1A-4BD8-8843-01A92DC2069C}"/>
              </a:ext>
              <a:ext uri="{C183D7F6-B498-43B3-948B-1728B52AA6E4}">
                <adec:decorative xmlns:adec="http://schemas.microsoft.com/office/drawing/2017/decorative" val="1"/>
              </a:ext>
            </a:extLst>
          </p:cNvPr>
          <p:cNvSpPr txBox="1"/>
          <p:nvPr/>
        </p:nvSpPr>
        <p:spPr>
          <a:xfrm>
            <a:off x="4851398" y="8761480"/>
            <a:ext cx="1638763" cy="338554"/>
          </a:xfrm>
          <a:prstGeom prst="rect">
            <a:avLst/>
          </a:prstGeom>
          <a:noFill/>
        </p:spPr>
        <p:txBody>
          <a:bodyPr wrap="square">
            <a:spAutoFit/>
          </a:bodyPr>
          <a:lstStyle/>
          <a:p>
            <a:r>
              <a:rPr lang="it-IT" sz="800" dirty="0">
                <a:latin typeface="Pangolin" panose="00000500000000000000" pitchFamily="2" charset="0"/>
              </a:rPr>
              <a:t>questo è il "simbolo matematico" per </a:t>
            </a:r>
            <a:r>
              <a:rPr lang="it-IT" sz="800" b="1" dirty="0">
                <a:latin typeface="Pangolin" panose="00000500000000000000" pitchFamily="2" charset="0"/>
              </a:rPr>
              <a:t>NO</a:t>
            </a:r>
            <a:r>
              <a:rPr lang="it-IT" sz="800" dirty="0">
                <a:latin typeface="Pangolin" panose="00000500000000000000" pitchFamily="2" charset="0"/>
              </a:rPr>
              <a:t> ("NON")</a:t>
            </a:r>
            <a:endParaRPr lang="de-AT" sz="8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8FD647CD-B233-45DE-88FC-7B235F56923F}"/>
              </a:ext>
              <a:ext uri="{C183D7F6-B498-43B3-948B-1728B52AA6E4}">
                <adec:decorative xmlns:adec="http://schemas.microsoft.com/office/drawing/2017/decorative" val="1"/>
              </a:ext>
            </a:extLst>
          </p:cNvPr>
          <p:cNvSpPr txBox="1"/>
          <p:nvPr/>
        </p:nvSpPr>
        <p:spPr>
          <a:xfrm>
            <a:off x="5112385" y="9400232"/>
            <a:ext cx="1402974" cy="215444"/>
          </a:xfrm>
          <a:prstGeom prst="rect">
            <a:avLst/>
          </a:prstGeom>
          <a:noFill/>
        </p:spPr>
        <p:txBody>
          <a:bodyPr wrap="square">
            <a:spAutoFit/>
          </a:bodyPr>
          <a:lstStyle/>
          <a:p>
            <a:r>
              <a:rPr lang="pt-BR" sz="800" dirty="0">
                <a:latin typeface="Pangolin" panose="00000500000000000000" pitchFamily="2" charset="0"/>
              </a:rPr>
              <a:t>e questo significa </a:t>
            </a:r>
            <a:r>
              <a:rPr lang="pt-BR" sz="800" b="1" dirty="0">
                <a:latin typeface="Pangolin" panose="00000500000000000000" pitchFamily="2" charset="0"/>
              </a:rPr>
              <a:t>AND</a:t>
            </a:r>
            <a:r>
              <a:rPr lang="pt-BR" sz="800" dirty="0">
                <a:latin typeface="Pangolin" panose="00000500000000000000" pitchFamily="2" charset="0"/>
              </a:rPr>
              <a:t> (“E”)</a:t>
            </a:r>
            <a:endParaRPr lang="de-AT" sz="800" dirty="0">
              <a:solidFill>
                <a:schemeClr val="tx1"/>
              </a:solidFill>
              <a:latin typeface="Pangolin" panose="00000500000000000000" pitchFamily="2" charset="0"/>
            </a:endParaRPr>
          </a:p>
        </p:txBody>
      </p:sp>
      <p:sp>
        <p:nvSpPr>
          <p:cNvPr id="51" name="Freeform: Shape 50">
            <a:extLst>
              <a:ext uri="{FF2B5EF4-FFF2-40B4-BE49-F238E27FC236}">
                <a16:creationId xmlns:a16="http://schemas.microsoft.com/office/drawing/2014/main" id="{6D25EAF8-BDEE-245B-650D-1CAB637FD824}"/>
              </a:ext>
            </a:extLst>
          </p:cNvPr>
          <p:cNvSpPr/>
          <p:nvPr/>
        </p:nvSpPr>
        <p:spPr>
          <a:xfrm>
            <a:off x="1050883" y="5505450"/>
            <a:ext cx="238167" cy="298450"/>
          </a:xfrm>
          <a:custGeom>
            <a:avLst/>
            <a:gdLst>
              <a:gd name="connsiteX0" fmla="*/ 215942 w 238167"/>
              <a:gd name="connsiteY0" fmla="*/ 260350 h 298450"/>
              <a:gd name="connsiteX1" fmla="*/ 234992 w 238167"/>
              <a:gd name="connsiteY1" fmla="*/ 177800 h 298450"/>
              <a:gd name="connsiteX2" fmla="*/ 238167 w 238167"/>
              <a:gd name="connsiteY2" fmla="*/ 133350 h 298450"/>
              <a:gd name="connsiteX3" fmla="*/ 231817 w 238167"/>
              <a:gd name="connsiteY3" fmla="*/ 63500 h 298450"/>
              <a:gd name="connsiteX4" fmla="*/ 212767 w 238167"/>
              <a:gd name="connsiteY4" fmla="*/ 38100 h 298450"/>
              <a:gd name="connsiteX5" fmla="*/ 200067 w 238167"/>
              <a:gd name="connsiteY5" fmla="*/ 22225 h 298450"/>
              <a:gd name="connsiteX6" fmla="*/ 161967 w 238167"/>
              <a:gd name="connsiteY6" fmla="*/ 0 h 298450"/>
              <a:gd name="connsiteX7" fmla="*/ 104817 w 238167"/>
              <a:gd name="connsiteY7" fmla="*/ 3175 h 298450"/>
              <a:gd name="connsiteX8" fmla="*/ 69892 w 238167"/>
              <a:gd name="connsiteY8" fmla="*/ 25400 h 298450"/>
              <a:gd name="connsiteX9" fmla="*/ 60367 w 238167"/>
              <a:gd name="connsiteY9" fmla="*/ 31750 h 298450"/>
              <a:gd name="connsiteX10" fmla="*/ 34967 w 238167"/>
              <a:gd name="connsiteY10" fmla="*/ 60325 h 298450"/>
              <a:gd name="connsiteX11" fmla="*/ 28617 w 238167"/>
              <a:gd name="connsiteY11" fmla="*/ 76200 h 298450"/>
              <a:gd name="connsiteX12" fmla="*/ 19092 w 238167"/>
              <a:gd name="connsiteY12" fmla="*/ 130175 h 298450"/>
              <a:gd name="connsiteX13" fmla="*/ 9567 w 238167"/>
              <a:gd name="connsiteY13" fmla="*/ 168275 h 298450"/>
              <a:gd name="connsiteX14" fmla="*/ 6392 w 238167"/>
              <a:gd name="connsiteY14" fmla="*/ 184150 h 298450"/>
              <a:gd name="connsiteX15" fmla="*/ 42 w 238167"/>
              <a:gd name="connsiteY15" fmla="*/ 203200 h 298450"/>
              <a:gd name="connsiteX16" fmla="*/ 9567 w 238167"/>
              <a:gd name="connsiteY16" fmla="*/ 250825 h 298450"/>
              <a:gd name="connsiteX17" fmla="*/ 38142 w 238167"/>
              <a:gd name="connsiteY17" fmla="*/ 279400 h 298450"/>
              <a:gd name="connsiteX18" fmla="*/ 57192 w 238167"/>
              <a:gd name="connsiteY18" fmla="*/ 295275 h 298450"/>
              <a:gd name="connsiteX19" fmla="*/ 82592 w 238167"/>
              <a:gd name="connsiteY19" fmla="*/ 298450 h 298450"/>
              <a:gd name="connsiteX20" fmla="*/ 152442 w 238167"/>
              <a:gd name="connsiteY20" fmla="*/ 288925 h 298450"/>
              <a:gd name="connsiteX21" fmla="*/ 171492 w 238167"/>
              <a:gd name="connsiteY21" fmla="*/ 276225 h 298450"/>
              <a:gd name="connsiteX22" fmla="*/ 181017 w 238167"/>
              <a:gd name="connsiteY22" fmla="*/ 269875 h 298450"/>
              <a:gd name="connsiteX23" fmla="*/ 190542 w 238167"/>
              <a:gd name="connsiteY23" fmla="*/ 263525 h 298450"/>
              <a:gd name="connsiteX24" fmla="*/ 215942 w 238167"/>
              <a:gd name="connsiteY24" fmla="*/ 260350 h 29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167" h="298450">
                <a:moveTo>
                  <a:pt x="215942" y="260350"/>
                </a:moveTo>
                <a:cubicBezTo>
                  <a:pt x="224740" y="229556"/>
                  <a:pt x="229231" y="215823"/>
                  <a:pt x="234992" y="177800"/>
                </a:cubicBezTo>
                <a:cubicBezTo>
                  <a:pt x="237217" y="163113"/>
                  <a:pt x="237109" y="148167"/>
                  <a:pt x="238167" y="133350"/>
                </a:cubicBezTo>
                <a:cubicBezTo>
                  <a:pt x="236050" y="110067"/>
                  <a:pt x="235927" y="86515"/>
                  <a:pt x="231817" y="63500"/>
                </a:cubicBezTo>
                <a:cubicBezTo>
                  <a:pt x="227295" y="38176"/>
                  <a:pt x="224593" y="49926"/>
                  <a:pt x="212767" y="38100"/>
                </a:cubicBezTo>
                <a:cubicBezTo>
                  <a:pt x="207975" y="33308"/>
                  <a:pt x="205081" y="26783"/>
                  <a:pt x="200067" y="22225"/>
                </a:cubicBezTo>
                <a:cubicBezTo>
                  <a:pt x="183483" y="7149"/>
                  <a:pt x="179860" y="7157"/>
                  <a:pt x="161967" y="0"/>
                </a:cubicBezTo>
                <a:lnTo>
                  <a:pt x="104817" y="3175"/>
                </a:lnTo>
                <a:cubicBezTo>
                  <a:pt x="91515" y="6845"/>
                  <a:pt x="81373" y="17746"/>
                  <a:pt x="69892" y="25400"/>
                </a:cubicBezTo>
                <a:cubicBezTo>
                  <a:pt x="66717" y="27517"/>
                  <a:pt x="63264" y="29267"/>
                  <a:pt x="60367" y="31750"/>
                </a:cubicBezTo>
                <a:cubicBezTo>
                  <a:pt x="53438" y="37690"/>
                  <a:pt x="39451" y="52851"/>
                  <a:pt x="34967" y="60325"/>
                </a:cubicBezTo>
                <a:cubicBezTo>
                  <a:pt x="32035" y="65212"/>
                  <a:pt x="30734" y="70908"/>
                  <a:pt x="28617" y="76200"/>
                </a:cubicBezTo>
                <a:cubicBezTo>
                  <a:pt x="20646" y="139968"/>
                  <a:pt x="31393" y="60467"/>
                  <a:pt x="19092" y="130175"/>
                </a:cubicBezTo>
                <a:cubicBezTo>
                  <a:pt x="12936" y="165060"/>
                  <a:pt x="21061" y="145287"/>
                  <a:pt x="9567" y="168275"/>
                </a:cubicBezTo>
                <a:cubicBezTo>
                  <a:pt x="8509" y="173567"/>
                  <a:pt x="7812" y="178944"/>
                  <a:pt x="6392" y="184150"/>
                </a:cubicBezTo>
                <a:cubicBezTo>
                  <a:pt x="4631" y="190608"/>
                  <a:pt x="487" y="196521"/>
                  <a:pt x="42" y="203200"/>
                </a:cubicBezTo>
                <a:cubicBezTo>
                  <a:pt x="-442" y="210453"/>
                  <a:pt x="3258" y="242222"/>
                  <a:pt x="9567" y="250825"/>
                </a:cubicBezTo>
                <a:cubicBezTo>
                  <a:pt x="17533" y="261688"/>
                  <a:pt x="28617" y="269875"/>
                  <a:pt x="38142" y="279400"/>
                </a:cubicBezTo>
                <a:cubicBezTo>
                  <a:pt x="41913" y="283171"/>
                  <a:pt x="51114" y="293617"/>
                  <a:pt x="57192" y="295275"/>
                </a:cubicBezTo>
                <a:cubicBezTo>
                  <a:pt x="65424" y="297520"/>
                  <a:pt x="74125" y="297392"/>
                  <a:pt x="82592" y="298450"/>
                </a:cubicBezTo>
                <a:cubicBezTo>
                  <a:pt x="105875" y="295275"/>
                  <a:pt x="129645" y="294624"/>
                  <a:pt x="152442" y="288925"/>
                </a:cubicBezTo>
                <a:cubicBezTo>
                  <a:pt x="159846" y="287074"/>
                  <a:pt x="165142" y="280458"/>
                  <a:pt x="171492" y="276225"/>
                </a:cubicBezTo>
                <a:lnTo>
                  <a:pt x="181017" y="269875"/>
                </a:lnTo>
                <a:cubicBezTo>
                  <a:pt x="184192" y="267758"/>
                  <a:pt x="187129" y="265232"/>
                  <a:pt x="190542" y="263525"/>
                </a:cubicBezTo>
                <a:lnTo>
                  <a:pt x="215942" y="260350"/>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2" name="TextBox 51">
            <a:extLst>
              <a:ext uri="{FF2B5EF4-FFF2-40B4-BE49-F238E27FC236}">
                <a16:creationId xmlns:a16="http://schemas.microsoft.com/office/drawing/2014/main" id="{74C267C4-1F8F-91A1-4A56-6FCB26398D73}"/>
              </a:ext>
              <a:ext uri="{C183D7F6-B498-43B3-948B-1728B52AA6E4}">
                <adec:decorative xmlns:adec="http://schemas.microsoft.com/office/drawing/2017/decorative" val="1"/>
              </a:ext>
            </a:extLst>
          </p:cNvPr>
          <p:cNvSpPr txBox="1"/>
          <p:nvPr/>
        </p:nvSpPr>
        <p:spPr>
          <a:xfrm>
            <a:off x="1050883" y="5410875"/>
            <a:ext cx="271228" cy="461665"/>
          </a:xfrm>
          <a:prstGeom prst="rect">
            <a:avLst/>
          </a:prstGeom>
          <a:noFill/>
        </p:spPr>
        <p:txBody>
          <a:bodyPr wrap="none" rtlCol="0">
            <a:spAutoFit/>
          </a:bodyPr>
          <a:lstStyle/>
          <a:p>
            <a:r>
              <a:rPr lang="de-DE" sz="2400" b="1" dirty="0">
                <a:latin typeface="Comic Sans MS" panose="030F0702030302020204" pitchFamily="66" charset="0"/>
              </a:rPr>
              <a:t>i</a:t>
            </a:r>
            <a:endParaRPr lang="pt-BR" sz="2400" b="1" dirty="0">
              <a:latin typeface="Comic Sans MS" panose="030F0702030302020204" pitchFamily="66" charset="0"/>
            </a:endParaRPr>
          </a:p>
        </p:txBody>
      </p:sp>
      <p:sp>
        <p:nvSpPr>
          <p:cNvPr id="54" name="Freeform: Shape 53">
            <a:extLst>
              <a:ext uri="{FF2B5EF4-FFF2-40B4-BE49-F238E27FC236}">
                <a16:creationId xmlns:a16="http://schemas.microsoft.com/office/drawing/2014/main" id="{BF20E1E8-5E9F-6FE9-CD68-58DEC65B4D8C}"/>
              </a:ext>
            </a:extLst>
          </p:cNvPr>
          <p:cNvSpPr/>
          <p:nvPr/>
        </p:nvSpPr>
        <p:spPr>
          <a:xfrm>
            <a:off x="3436144" y="4198144"/>
            <a:ext cx="80962" cy="138359"/>
          </a:xfrm>
          <a:custGeom>
            <a:avLst/>
            <a:gdLst>
              <a:gd name="connsiteX0" fmla="*/ 69056 w 80962"/>
              <a:gd name="connsiteY0" fmla="*/ 126206 h 138359"/>
              <a:gd name="connsiteX1" fmla="*/ 73819 w 80962"/>
              <a:gd name="connsiteY1" fmla="*/ 114300 h 138359"/>
              <a:gd name="connsiteX2" fmla="*/ 80962 w 80962"/>
              <a:gd name="connsiteY2" fmla="*/ 85725 h 138359"/>
              <a:gd name="connsiteX3" fmla="*/ 78581 w 80962"/>
              <a:gd name="connsiteY3" fmla="*/ 23812 h 138359"/>
              <a:gd name="connsiteX4" fmla="*/ 73819 w 80962"/>
              <a:gd name="connsiteY4" fmla="*/ 9525 h 138359"/>
              <a:gd name="connsiteX5" fmla="*/ 59531 w 80962"/>
              <a:gd name="connsiteY5" fmla="*/ 0 h 138359"/>
              <a:gd name="connsiteX6" fmla="*/ 33337 w 80962"/>
              <a:gd name="connsiteY6" fmla="*/ 2381 h 138359"/>
              <a:gd name="connsiteX7" fmla="*/ 16669 w 80962"/>
              <a:gd name="connsiteY7" fmla="*/ 4762 h 138359"/>
              <a:gd name="connsiteX8" fmla="*/ 11906 w 80962"/>
              <a:gd name="connsiteY8" fmla="*/ 11906 h 138359"/>
              <a:gd name="connsiteX9" fmla="*/ 4762 w 80962"/>
              <a:gd name="connsiteY9" fmla="*/ 21431 h 138359"/>
              <a:gd name="connsiteX10" fmla="*/ 2381 w 80962"/>
              <a:gd name="connsiteY10" fmla="*/ 35719 h 138359"/>
              <a:gd name="connsiteX11" fmla="*/ 0 w 80962"/>
              <a:gd name="connsiteY11" fmla="*/ 45244 h 138359"/>
              <a:gd name="connsiteX12" fmla="*/ 2381 w 80962"/>
              <a:gd name="connsiteY12" fmla="*/ 71437 h 138359"/>
              <a:gd name="connsiteX13" fmla="*/ 9525 w 80962"/>
              <a:gd name="connsiteY13" fmla="*/ 92869 h 138359"/>
              <a:gd name="connsiteX14" fmla="*/ 11906 w 80962"/>
              <a:gd name="connsiteY14" fmla="*/ 100012 h 138359"/>
              <a:gd name="connsiteX15" fmla="*/ 16669 w 80962"/>
              <a:gd name="connsiteY15" fmla="*/ 123825 h 138359"/>
              <a:gd name="connsiteX16" fmla="*/ 21431 w 80962"/>
              <a:gd name="connsiteY16" fmla="*/ 130969 h 138359"/>
              <a:gd name="connsiteX17" fmla="*/ 28575 w 80962"/>
              <a:gd name="connsiteY17" fmla="*/ 138112 h 138359"/>
              <a:gd name="connsiteX18" fmla="*/ 69056 w 80962"/>
              <a:gd name="connsiteY18" fmla="*/ 126206 h 13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0962" h="138359">
                <a:moveTo>
                  <a:pt x="69056" y="126206"/>
                </a:moveTo>
                <a:cubicBezTo>
                  <a:pt x="76597" y="122237"/>
                  <a:pt x="72467" y="118355"/>
                  <a:pt x="73819" y="114300"/>
                </a:cubicBezTo>
                <a:cubicBezTo>
                  <a:pt x="78223" y="101087"/>
                  <a:pt x="78477" y="98151"/>
                  <a:pt x="80962" y="85725"/>
                </a:cubicBezTo>
                <a:cubicBezTo>
                  <a:pt x="80168" y="65087"/>
                  <a:pt x="80509" y="44375"/>
                  <a:pt x="78581" y="23812"/>
                </a:cubicBezTo>
                <a:cubicBezTo>
                  <a:pt x="78112" y="18814"/>
                  <a:pt x="77996" y="12309"/>
                  <a:pt x="73819" y="9525"/>
                </a:cubicBezTo>
                <a:lnTo>
                  <a:pt x="59531" y="0"/>
                </a:lnTo>
                <a:cubicBezTo>
                  <a:pt x="50800" y="794"/>
                  <a:pt x="42051" y="1413"/>
                  <a:pt x="33337" y="2381"/>
                </a:cubicBezTo>
                <a:cubicBezTo>
                  <a:pt x="27759" y="3001"/>
                  <a:pt x="21798" y="2483"/>
                  <a:pt x="16669" y="4762"/>
                </a:cubicBezTo>
                <a:cubicBezTo>
                  <a:pt x="14054" y="5924"/>
                  <a:pt x="13570" y="9577"/>
                  <a:pt x="11906" y="11906"/>
                </a:cubicBezTo>
                <a:cubicBezTo>
                  <a:pt x="9599" y="15135"/>
                  <a:pt x="7143" y="18256"/>
                  <a:pt x="4762" y="21431"/>
                </a:cubicBezTo>
                <a:cubicBezTo>
                  <a:pt x="3968" y="26194"/>
                  <a:pt x="3328" y="30984"/>
                  <a:pt x="2381" y="35719"/>
                </a:cubicBezTo>
                <a:cubicBezTo>
                  <a:pt x="1739" y="38928"/>
                  <a:pt x="0" y="41971"/>
                  <a:pt x="0" y="45244"/>
                </a:cubicBezTo>
                <a:cubicBezTo>
                  <a:pt x="0" y="54011"/>
                  <a:pt x="662" y="62840"/>
                  <a:pt x="2381" y="71437"/>
                </a:cubicBezTo>
                <a:cubicBezTo>
                  <a:pt x="3858" y="78821"/>
                  <a:pt x="7144" y="85725"/>
                  <a:pt x="9525" y="92869"/>
                </a:cubicBezTo>
                <a:lnTo>
                  <a:pt x="11906" y="100012"/>
                </a:lnTo>
                <a:cubicBezTo>
                  <a:pt x="12444" y="103243"/>
                  <a:pt x="14729" y="119299"/>
                  <a:pt x="16669" y="123825"/>
                </a:cubicBezTo>
                <a:cubicBezTo>
                  <a:pt x="17796" y="126455"/>
                  <a:pt x="19599" y="128770"/>
                  <a:pt x="21431" y="130969"/>
                </a:cubicBezTo>
                <a:cubicBezTo>
                  <a:pt x="23587" y="133556"/>
                  <a:pt x="25259" y="137527"/>
                  <a:pt x="28575" y="138112"/>
                </a:cubicBezTo>
                <a:cubicBezTo>
                  <a:pt x="39518" y="140043"/>
                  <a:pt x="61515" y="130175"/>
                  <a:pt x="69056" y="126206"/>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5" name="TextBox 54">
            <a:extLst>
              <a:ext uri="{FF2B5EF4-FFF2-40B4-BE49-F238E27FC236}">
                <a16:creationId xmlns:a16="http://schemas.microsoft.com/office/drawing/2014/main" id="{F46E2294-C584-FC45-DA1F-55C478F1AB05}"/>
              </a:ext>
              <a:ext uri="{C183D7F6-B498-43B3-948B-1728B52AA6E4}">
                <adec:decorative xmlns:adec="http://schemas.microsoft.com/office/drawing/2017/decorative" val="1"/>
              </a:ext>
            </a:extLst>
          </p:cNvPr>
          <p:cNvSpPr txBox="1"/>
          <p:nvPr/>
        </p:nvSpPr>
        <p:spPr>
          <a:xfrm>
            <a:off x="3368375" y="4097720"/>
            <a:ext cx="234360" cy="307777"/>
          </a:xfrm>
          <a:prstGeom prst="rect">
            <a:avLst/>
          </a:prstGeom>
          <a:noFill/>
        </p:spPr>
        <p:txBody>
          <a:bodyPr wrap="none" rtlCol="0">
            <a:spAutoFit/>
          </a:bodyPr>
          <a:lstStyle/>
          <a:p>
            <a:r>
              <a:rPr lang="de-DE" sz="1400" b="1" dirty="0">
                <a:latin typeface="Comic Sans MS" panose="030F0702030302020204" pitchFamily="66" charset="0"/>
              </a:rPr>
              <a:t>i</a:t>
            </a:r>
            <a:endParaRPr lang="pt-BR" sz="1400" b="1" dirty="0">
              <a:latin typeface="Comic Sans MS" panose="030F0702030302020204" pitchFamily="66" charset="0"/>
            </a:endParaRPr>
          </a:p>
        </p:txBody>
      </p:sp>
      <p:sp>
        <p:nvSpPr>
          <p:cNvPr id="56" name="Freeform: Shape 55">
            <a:extLst>
              <a:ext uri="{FF2B5EF4-FFF2-40B4-BE49-F238E27FC236}">
                <a16:creationId xmlns:a16="http://schemas.microsoft.com/office/drawing/2014/main" id="{38EAC130-1F7A-3E13-9865-F381CAE7F95F}"/>
              </a:ext>
            </a:extLst>
          </p:cNvPr>
          <p:cNvSpPr/>
          <p:nvPr/>
        </p:nvSpPr>
        <p:spPr>
          <a:xfrm>
            <a:off x="3965948" y="5941219"/>
            <a:ext cx="87659" cy="140999"/>
          </a:xfrm>
          <a:custGeom>
            <a:avLst/>
            <a:gdLst>
              <a:gd name="connsiteX0" fmla="*/ 79796 w 87659"/>
              <a:gd name="connsiteY0" fmla="*/ 130969 h 140999"/>
              <a:gd name="connsiteX1" fmla="*/ 82177 w 87659"/>
              <a:gd name="connsiteY1" fmla="*/ 16669 h 140999"/>
              <a:gd name="connsiteX2" fmla="*/ 67890 w 87659"/>
              <a:gd name="connsiteY2" fmla="*/ 2381 h 140999"/>
              <a:gd name="connsiteX3" fmla="*/ 53602 w 87659"/>
              <a:gd name="connsiteY3" fmla="*/ 0 h 140999"/>
              <a:gd name="connsiteX4" fmla="*/ 17883 w 87659"/>
              <a:gd name="connsiteY4" fmla="*/ 4762 h 140999"/>
              <a:gd name="connsiteX5" fmla="*/ 8358 w 87659"/>
              <a:gd name="connsiteY5" fmla="*/ 21431 h 140999"/>
              <a:gd name="connsiteX6" fmla="*/ 5977 w 87659"/>
              <a:gd name="connsiteY6" fmla="*/ 28575 h 140999"/>
              <a:gd name="connsiteX7" fmla="*/ 1215 w 87659"/>
              <a:gd name="connsiteY7" fmla="*/ 66675 h 140999"/>
              <a:gd name="connsiteX8" fmla="*/ 10740 w 87659"/>
              <a:gd name="connsiteY8" fmla="*/ 85725 h 140999"/>
              <a:gd name="connsiteX9" fmla="*/ 13121 w 87659"/>
              <a:gd name="connsiteY9" fmla="*/ 92869 h 140999"/>
              <a:gd name="connsiteX10" fmla="*/ 17883 w 87659"/>
              <a:gd name="connsiteY10" fmla="*/ 104775 h 140999"/>
              <a:gd name="connsiteX11" fmla="*/ 22646 w 87659"/>
              <a:gd name="connsiteY11" fmla="*/ 123825 h 140999"/>
              <a:gd name="connsiteX12" fmla="*/ 29790 w 87659"/>
              <a:gd name="connsiteY12" fmla="*/ 133350 h 140999"/>
              <a:gd name="connsiteX13" fmla="*/ 79796 w 87659"/>
              <a:gd name="connsiteY13" fmla="*/ 130969 h 14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7659" h="140999">
                <a:moveTo>
                  <a:pt x="79796" y="130969"/>
                </a:moveTo>
                <a:cubicBezTo>
                  <a:pt x="88527" y="111522"/>
                  <a:pt x="90919" y="66627"/>
                  <a:pt x="82177" y="16669"/>
                </a:cubicBezTo>
                <a:cubicBezTo>
                  <a:pt x="81016" y="10035"/>
                  <a:pt x="74534" y="3488"/>
                  <a:pt x="67890" y="2381"/>
                </a:cubicBezTo>
                <a:lnTo>
                  <a:pt x="53602" y="0"/>
                </a:lnTo>
                <a:cubicBezTo>
                  <a:pt x="41696" y="1587"/>
                  <a:pt x="29456" y="1547"/>
                  <a:pt x="17883" y="4762"/>
                </a:cubicBezTo>
                <a:cubicBezTo>
                  <a:pt x="10036" y="6942"/>
                  <a:pt x="9992" y="15713"/>
                  <a:pt x="8358" y="21431"/>
                </a:cubicBezTo>
                <a:cubicBezTo>
                  <a:pt x="7668" y="23845"/>
                  <a:pt x="6771" y="26194"/>
                  <a:pt x="5977" y="28575"/>
                </a:cubicBezTo>
                <a:cubicBezTo>
                  <a:pt x="4390" y="41275"/>
                  <a:pt x="-2832" y="54533"/>
                  <a:pt x="1215" y="66675"/>
                </a:cubicBezTo>
                <a:cubicBezTo>
                  <a:pt x="6584" y="82785"/>
                  <a:pt x="-507" y="63231"/>
                  <a:pt x="10740" y="85725"/>
                </a:cubicBezTo>
                <a:cubicBezTo>
                  <a:pt x="11863" y="87970"/>
                  <a:pt x="12240" y="90519"/>
                  <a:pt x="13121" y="92869"/>
                </a:cubicBezTo>
                <a:cubicBezTo>
                  <a:pt x="14622" y="96871"/>
                  <a:pt x="16655" y="100681"/>
                  <a:pt x="17883" y="104775"/>
                </a:cubicBezTo>
                <a:cubicBezTo>
                  <a:pt x="19119" y="108894"/>
                  <a:pt x="20002" y="119197"/>
                  <a:pt x="22646" y="123825"/>
                </a:cubicBezTo>
                <a:cubicBezTo>
                  <a:pt x="24615" y="127271"/>
                  <a:pt x="26126" y="131824"/>
                  <a:pt x="29790" y="133350"/>
                </a:cubicBezTo>
                <a:cubicBezTo>
                  <a:pt x="36346" y="136082"/>
                  <a:pt x="71065" y="150416"/>
                  <a:pt x="79796" y="130969"/>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7" name="TextBox 56">
            <a:extLst>
              <a:ext uri="{FF2B5EF4-FFF2-40B4-BE49-F238E27FC236}">
                <a16:creationId xmlns:a16="http://schemas.microsoft.com/office/drawing/2014/main" id="{F9C77B8F-91A8-0E5E-32DC-E53EF8732F6E}"/>
              </a:ext>
              <a:ext uri="{C183D7F6-B498-43B3-948B-1728B52AA6E4}">
                <adec:decorative xmlns:adec="http://schemas.microsoft.com/office/drawing/2017/decorative" val="1"/>
              </a:ext>
            </a:extLst>
          </p:cNvPr>
          <p:cNvSpPr txBox="1"/>
          <p:nvPr/>
        </p:nvSpPr>
        <p:spPr>
          <a:xfrm>
            <a:off x="3901232" y="5846867"/>
            <a:ext cx="234360" cy="307777"/>
          </a:xfrm>
          <a:prstGeom prst="rect">
            <a:avLst/>
          </a:prstGeom>
          <a:noFill/>
        </p:spPr>
        <p:txBody>
          <a:bodyPr wrap="none" rtlCol="0">
            <a:spAutoFit/>
          </a:bodyPr>
          <a:lstStyle/>
          <a:p>
            <a:r>
              <a:rPr lang="de-DE" sz="1400" b="1" dirty="0">
                <a:latin typeface="Comic Sans MS" panose="030F0702030302020204" pitchFamily="66" charset="0"/>
              </a:rPr>
              <a:t>i</a:t>
            </a:r>
            <a:endParaRPr lang="pt-BR" sz="1400" b="1" dirty="0">
              <a:latin typeface="Comic Sans MS" panose="030F0702030302020204" pitchFamily="66" charset="0"/>
            </a:endParaRPr>
          </a:p>
        </p:txBody>
      </p:sp>
      <p:sp>
        <p:nvSpPr>
          <p:cNvPr id="59" name="Freeform: Shape 58">
            <a:extLst>
              <a:ext uri="{FF2B5EF4-FFF2-40B4-BE49-F238E27FC236}">
                <a16:creationId xmlns:a16="http://schemas.microsoft.com/office/drawing/2014/main" id="{AC5932B3-5D13-E755-07C3-CDE35B4E172B}"/>
              </a:ext>
            </a:extLst>
          </p:cNvPr>
          <p:cNvSpPr/>
          <p:nvPr/>
        </p:nvSpPr>
        <p:spPr>
          <a:xfrm>
            <a:off x="1050508" y="7600950"/>
            <a:ext cx="87730" cy="133852"/>
          </a:xfrm>
          <a:custGeom>
            <a:avLst/>
            <a:gdLst>
              <a:gd name="connsiteX0" fmla="*/ 73442 w 87730"/>
              <a:gd name="connsiteY0" fmla="*/ 123825 h 133852"/>
              <a:gd name="connsiteX1" fmla="*/ 87730 w 87730"/>
              <a:gd name="connsiteY1" fmla="*/ 78581 h 133852"/>
              <a:gd name="connsiteX2" fmla="*/ 85348 w 87730"/>
              <a:gd name="connsiteY2" fmla="*/ 71438 h 133852"/>
              <a:gd name="connsiteX3" fmla="*/ 73442 w 87730"/>
              <a:gd name="connsiteY3" fmla="*/ 54769 h 133852"/>
              <a:gd name="connsiteX4" fmla="*/ 61536 w 87730"/>
              <a:gd name="connsiteY4" fmla="*/ 4763 h 133852"/>
              <a:gd name="connsiteX5" fmla="*/ 54392 w 87730"/>
              <a:gd name="connsiteY5" fmla="*/ 0 h 133852"/>
              <a:gd name="connsiteX6" fmla="*/ 18673 w 87730"/>
              <a:gd name="connsiteY6" fmla="*/ 9525 h 133852"/>
              <a:gd name="connsiteX7" fmla="*/ 4386 w 87730"/>
              <a:gd name="connsiteY7" fmla="*/ 28575 h 133852"/>
              <a:gd name="connsiteX8" fmla="*/ 4386 w 87730"/>
              <a:gd name="connsiteY8" fmla="*/ 92869 h 133852"/>
              <a:gd name="connsiteX9" fmla="*/ 9148 w 87730"/>
              <a:gd name="connsiteY9" fmla="*/ 100013 h 133852"/>
              <a:gd name="connsiteX10" fmla="*/ 21055 w 87730"/>
              <a:gd name="connsiteY10" fmla="*/ 119063 h 133852"/>
              <a:gd name="connsiteX11" fmla="*/ 37723 w 87730"/>
              <a:gd name="connsiteY11" fmla="*/ 133350 h 133852"/>
              <a:gd name="connsiteX12" fmla="*/ 73442 w 87730"/>
              <a:gd name="connsiteY12" fmla="*/ 123825 h 13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0" h="133852">
                <a:moveTo>
                  <a:pt x="73442" y="123825"/>
                </a:moveTo>
                <a:cubicBezTo>
                  <a:pt x="81776" y="114697"/>
                  <a:pt x="83530" y="103774"/>
                  <a:pt x="87730" y="78581"/>
                </a:cubicBezTo>
                <a:cubicBezTo>
                  <a:pt x="86936" y="76200"/>
                  <a:pt x="86471" y="73683"/>
                  <a:pt x="85348" y="71438"/>
                </a:cubicBezTo>
                <a:cubicBezTo>
                  <a:pt x="83604" y="67951"/>
                  <a:pt x="75065" y="56933"/>
                  <a:pt x="73442" y="54769"/>
                </a:cubicBezTo>
                <a:cubicBezTo>
                  <a:pt x="69815" y="22124"/>
                  <a:pt x="78493" y="18893"/>
                  <a:pt x="61536" y="4763"/>
                </a:cubicBezTo>
                <a:cubicBezTo>
                  <a:pt x="59337" y="2931"/>
                  <a:pt x="56773" y="1588"/>
                  <a:pt x="54392" y="0"/>
                </a:cubicBezTo>
                <a:cubicBezTo>
                  <a:pt x="42133" y="1362"/>
                  <a:pt x="28674" y="357"/>
                  <a:pt x="18673" y="9525"/>
                </a:cubicBezTo>
                <a:cubicBezTo>
                  <a:pt x="12822" y="14889"/>
                  <a:pt x="4386" y="28575"/>
                  <a:pt x="4386" y="28575"/>
                </a:cubicBezTo>
                <a:cubicBezTo>
                  <a:pt x="-1915" y="53783"/>
                  <a:pt x="-992" y="46252"/>
                  <a:pt x="4386" y="92869"/>
                </a:cubicBezTo>
                <a:cubicBezTo>
                  <a:pt x="4714" y="95712"/>
                  <a:pt x="7986" y="97398"/>
                  <a:pt x="9148" y="100013"/>
                </a:cubicBezTo>
                <a:cubicBezTo>
                  <a:pt x="20151" y="124770"/>
                  <a:pt x="6693" y="107094"/>
                  <a:pt x="21055" y="119063"/>
                </a:cubicBezTo>
                <a:cubicBezTo>
                  <a:pt x="24823" y="122203"/>
                  <a:pt x="32790" y="132212"/>
                  <a:pt x="37723" y="133350"/>
                </a:cubicBezTo>
                <a:cubicBezTo>
                  <a:pt x="44684" y="134956"/>
                  <a:pt x="65108" y="132953"/>
                  <a:pt x="73442" y="123825"/>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60" name="TextBox 59">
            <a:extLst>
              <a:ext uri="{FF2B5EF4-FFF2-40B4-BE49-F238E27FC236}">
                <a16:creationId xmlns:a16="http://schemas.microsoft.com/office/drawing/2014/main" id="{E3FB138C-054C-B83B-8A5E-FB7E1A2282EF}"/>
              </a:ext>
              <a:ext uri="{C183D7F6-B498-43B3-948B-1728B52AA6E4}">
                <adec:decorative xmlns:adec="http://schemas.microsoft.com/office/drawing/2017/decorative" val="1"/>
              </a:ext>
            </a:extLst>
          </p:cNvPr>
          <p:cNvSpPr txBox="1"/>
          <p:nvPr/>
        </p:nvSpPr>
        <p:spPr>
          <a:xfrm>
            <a:off x="983543" y="7493859"/>
            <a:ext cx="234360" cy="307777"/>
          </a:xfrm>
          <a:prstGeom prst="rect">
            <a:avLst/>
          </a:prstGeom>
          <a:noFill/>
        </p:spPr>
        <p:txBody>
          <a:bodyPr wrap="none" rtlCol="0">
            <a:spAutoFit/>
          </a:bodyPr>
          <a:lstStyle/>
          <a:p>
            <a:r>
              <a:rPr lang="de-DE" sz="1400" b="1" dirty="0">
                <a:latin typeface="Comic Sans MS" panose="030F0702030302020204" pitchFamily="66" charset="0"/>
              </a:rPr>
              <a:t>i</a:t>
            </a:r>
            <a:endParaRPr lang="pt-BR" sz="1400" b="1" dirty="0">
              <a:latin typeface="Comic Sans MS" panose="030F0702030302020204" pitchFamily="66" charset="0"/>
            </a:endParaRPr>
          </a:p>
        </p:txBody>
      </p:sp>
      <p:sp>
        <p:nvSpPr>
          <p:cNvPr id="61" name="Freeform: Shape 60">
            <a:extLst>
              <a:ext uri="{FF2B5EF4-FFF2-40B4-BE49-F238E27FC236}">
                <a16:creationId xmlns:a16="http://schemas.microsoft.com/office/drawing/2014/main" id="{8BA56350-E424-A71F-C832-E718F789E66B}"/>
              </a:ext>
            </a:extLst>
          </p:cNvPr>
          <p:cNvSpPr/>
          <p:nvPr/>
        </p:nvSpPr>
        <p:spPr>
          <a:xfrm>
            <a:off x="2588272" y="9175750"/>
            <a:ext cx="199650" cy="215900"/>
          </a:xfrm>
          <a:custGeom>
            <a:avLst/>
            <a:gdLst>
              <a:gd name="connsiteX0" fmla="*/ 186678 w 199650"/>
              <a:gd name="connsiteY0" fmla="*/ 203200 h 215900"/>
              <a:gd name="connsiteX1" fmla="*/ 199378 w 199650"/>
              <a:gd name="connsiteY1" fmla="*/ 171450 h 215900"/>
              <a:gd name="connsiteX2" fmla="*/ 193028 w 199650"/>
              <a:gd name="connsiteY2" fmla="*/ 101600 h 215900"/>
              <a:gd name="connsiteX3" fmla="*/ 167628 w 199650"/>
              <a:gd name="connsiteY3" fmla="*/ 44450 h 215900"/>
              <a:gd name="connsiteX4" fmla="*/ 142228 w 199650"/>
              <a:gd name="connsiteY4" fmla="*/ 25400 h 215900"/>
              <a:gd name="connsiteX5" fmla="*/ 123178 w 199650"/>
              <a:gd name="connsiteY5" fmla="*/ 6350 h 215900"/>
              <a:gd name="connsiteX6" fmla="*/ 78728 w 199650"/>
              <a:gd name="connsiteY6" fmla="*/ 0 h 215900"/>
              <a:gd name="connsiteX7" fmla="*/ 27928 w 199650"/>
              <a:gd name="connsiteY7" fmla="*/ 12700 h 215900"/>
              <a:gd name="connsiteX8" fmla="*/ 2528 w 199650"/>
              <a:gd name="connsiteY8" fmla="*/ 25400 h 215900"/>
              <a:gd name="connsiteX9" fmla="*/ 8878 w 199650"/>
              <a:gd name="connsiteY9" fmla="*/ 152400 h 215900"/>
              <a:gd name="connsiteX10" fmla="*/ 27928 w 199650"/>
              <a:gd name="connsiteY10" fmla="*/ 171450 h 215900"/>
              <a:gd name="connsiteX11" fmla="*/ 59678 w 199650"/>
              <a:gd name="connsiteY11" fmla="*/ 209550 h 215900"/>
              <a:gd name="connsiteX12" fmla="*/ 78728 w 199650"/>
              <a:gd name="connsiteY12" fmla="*/ 215900 h 215900"/>
              <a:gd name="connsiteX13" fmla="*/ 154928 w 199650"/>
              <a:gd name="connsiteY13" fmla="*/ 196850 h 215900"/>
              <a:gd name="connsiteX14" fmla="*/ 186678 w 199650"/>
              <a:gd name="connsiteY14" fmla="*/ 203200 h 21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9650" h="215900">
                <a:moveTo>
                  <a:pt x="186678" y="203200"/>
                </a:moveTo>
                <a:cubicBezTo>
                  <a:pt x="194086" y="198967"/>
                  <a:pt x="198667" y="182826"/>
                  <a:pt x="199378" y="171450"/>
                </a:cubicBezTo>
                <a:cubicBezTo>
                  <a:pt x="200836" y="148116"/>
                  <a:pt x="196118" y="124774"/>
                  <a:pt x="193028" y="101600"/>
                </a:cubicBezTo>
                <a:cubicBezTo>
                  <a:pt x="190200" y="80392"/>
                  <a:pt x="181954" y="60822"/>
                  <a:pt x="167628" y="44450"/>
                </a:cubicBezTo>
                <a:cubicBezTo>
                  <a:pt x="160659" y="36485"/>
                  <a:pt x="150263" y="32288"/>
                  <a:pt x="142228" y="25400"/>
                </a:cubicBezTo>
                <a:cubicBezTo>
                  <a:pt x="135410" y="19556"/>
                  <a:pt x="131516" y="9685"/>
                  <a:pt x="123178" y="6350"/>
                </a:cubicBezTo>
                <a:cubicBezTo>
                  <a:pt x="109281" y="791"/>
                  <a:pt x="93545" y="2117"/>
                  <a:pt x="78728" y="0"/>
                </a:cubicBezTo>
                <a:cubicBezTo>
                  <a:pt x="61795" y="4233"/>
                  <a:pt x="44487" y="7180"/>
                  <a:pt x="27928" y="12700"/>
                </a:cubicBezTo>
                <a:cubicBezTo>
                  <a:pt x="18948" y="15693"/>
                  <a:pt x="3807" y="16021"/>
                  <a:pt x="2528" y="25400"/>
                </a:cubicBezTo>
                <a:cubicBezTo>
                  <a:pt x="-3199" y="67398"/>
                  <a:pt x="1615" y="110641"/>
                  <a:pt x="8878" y="152400"/>
                </a:cubicBezTo>
                <a:cubicBezTo>
                  <a:pt x="10417" y="161247"/>
                  <a:pt x="22179" y="164551"/>
                  <a:pt x="27928" y="171450"/>
                </a:cubicBezTo>
                <a:cubicBezTo>
                  <a:pt x="42570" y="189021"/>
                  <a:pt x="38807" y="195636"/>
                  <a:pt x="59678" y="209550"/>
                </a:cubicBezTo>
                <a:cubicBezTo>
                  <a:pt x="65247" y="213263"/>
                  <a:pt x="72378" y="213783"/>
                  <a:pt x="78728" y="215900"/>
                </a:cubicBezTo>
                <a:cubicBezTo>
                  <a:pt x="131998" y="209981"/>
                  <a:pt x="124495" y="219675"/>
                  <a:pt x="154928" y="196850"/>
                </a:cubicBezTo>
                <a:cubicBezTo>
                  <a:pt x="157323" y="195054"/>
                  <a:pt x="179270" y="207433"/>
                  <a:pt x="186678" y="203200"/>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62" name="TextBox 61">
            <a:extLst>
              <a:ext uri="{FF2B5EF4-FFF2-40B4-BE49-F238E27FC236}">
                <a16:creationId xmlns:a16="http://schemas.microsoft.com/office/drawing/2014/main" id="{E17657F9-F8A1-95F2-E6CC-1D5F80C81CFF}"/>
              </a:ext>
              <a:ext uri="{C183D7F6-B498-43B3-948B-1728B52AA6E4}">
                <adec:decorative xmlns:adec="http://schemas.microsoft.com/office/drawing/2017/decorative" val="1"/>
              </a:ext>
            </a:extLst>
          </p:cNvPr>
          <p:cNvSpPr txBox="1"/>
          <p:nvPr/>
        </p:nvSpPr>
        <p:spPr>
          <a:xfrm>
            <a:off x="2646637" y="9142795"/>
            <a:ext cx="234360" cy="307777"/>
          </a:xfrm>
          <a:prstGeom prst="rect">
            <a:avLst/>
          </a:prstGeom>
          <a:noFill/>
        </p:spPr>
        <p:txBody>
          <a:bodyPr wrap="none" rtlCol="0">
            <a:spAutoFit/>
          </a:bodyPr>
          <a:lstStyle/>
          <a:p>
            <a:r>
              <a:rPr lang="de-DE" sz="1400" b="1" dirty="0">
                <a:latin typeface="Comic Sans MS" panose="030F0702030302020204" pitchFamily="66" charset="0"/>
              </a:rPr>
              <a:t>i</a:t>
            </a:r>
            <a:endParaRPr lang="pt-BR" sz="1400" b="1" dirty="0">
              <a:latin typeface="Comic Sans MS" panose="030F0702030302020204" pitchFamily="66" charset="0"/>
            </a:endParaRPr>
          </a:p>
        </p:txBody>
      </p:sp>
      <p:sp>
        <p:nvSpPr>
          <p:cNvPr id="63" name="Freeform: Shape 62">
            <a:extLst>
              <a:ext uri="{FF2B5EF4-FFF2-40B4-BE49-F238E27FC236}">
                <a16:creationId xmlns:a16="http://schemas.microsoft.com/office/drawing/2014/main" id="{AD05198B-3DFB-42EE-FAB7-53AAD903512F}"/>
              </a:ext>
            </a:extLst>
          </p:cNvPr>
          <p:cNvSpPr/>
          <p:nvPr/>
        </p:nvSpPr>
        <p:spPr>
          <a:xfrm>
            <a:off x="4864100" y="9118600"/>
            <a:ext cx="190500" cy="212541"/>
          </a:xfrm>
          <a:custGeom>
            <a:avLst/>
            <a:gdLst>
              <a:gd name="connsiteX0" fmla="*/ 139700 w 190500"/>
              <a:gd name="connsiteY0" fmla="*/ 203200 h 212541"/>
              <a:gd name="connsiteX1" fmla="*/ 146050 w 190500"/>
              <a:gd name="connsiteY1" fmla="*/ 120650 h 212541"/>
              <a:gd name="connsiteX2" fmla="*/ 171450 w 190500"/>
              <a:gd name="connsiteY2" fmla="*/ 101600 h 212541"/>
              <a:gd name="connsiteX3" fmla="*/ 190500 w 190500"/>
              <a:gd name="connsiteY3" fmla="*/ 76200 h 212541"/>
              <a:gd name="connsiteX4" fmla="*/ 171450 w 190500"/>
              <a:gd name="connsiteY4" fmla="*/ 50800 h 212541"/>
              <a:gd name="connsiteX5" fmla="*/ 146050 w 190500"/>
              <a:gd name="connsiteY5" fmla="*/ 38100 h 212541"/>
              <a:gd name="connsiteX6" fmla="*/ 127000 w 190500"/>
              <a:gd name="connsiteY6" fmla="*/ 25400 h 212541"/>
              <a:gd name="connsiteX7" fmla="*/ 101600 w 190500"/>
              <a:gd name="connsiteY7" fmla="*/ 6350 h 212541"/>
              <a:gd name="connsiteX8" fmla="*/ 76200 w 190500"/>
              <a:gd name="connsiteY8" fmla="*/ 0 h 212541"/>
              <a:gd name="connsiteX9" fmla="*/ 6350 w 190500"/>
              <a:gd name="connsiteY9" fmla="*/ 25400 h 212541"/>
              <a:gd name="connsiteX10" fmla="*/ 0 w 190500"/>
              <a:gd name="connsiteY10" fmla="*/ 44450 h 212541"/>
              <a:gd name="connsiteX11" fmla="*/ 6350 w 190500"/>
              <a:gd name="connsiteY11" fmla="*/ 69850 h 212541"/>
              <a:gd name="connsiteX12" fmla="*/ 12700 w 190500"/>
              <a:gd name="connsiteY12" fmla="*/ 158750 h 212541"/>
              <a:gd name="connsiteX13" fmla="*/ 19050 w 190500"/>
              <a:gd name="connsiteY13" fmla="*/ 177800 h 212541"/>
              <a:gd name="connsiteX14" fmla="*/ 44450 w 190500"/>
              <a:gd name="connsiteY14" fmla="*/ 203200 h 212541"/>
              <a:gd name="connsiteX15" fmla="*/ 63500 w 190500"/>
              <a:gd name="connsiteY15" fmla="*/ 209550 h 212541"/>
              <a:gd name="connsiteX16" fmla="*/ 139700 w 190500"/>
              <a:gd name="connsiteY16" fmla="*/ 203200 h 21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212541">
                <a:moveTo>
                  <a:pt x="139700" y="203200"/>
                </a:moveTo>
                <a:cubicBezTo>
                  <a:pt x="153458" y="188383"/>
                  <a:pt x="137818" y="146992"/>
                  <a:pt x="146050" y="120650"/>
                </a:cubicBezTo>
                <a:cubicBezTo>
                  <a:pt x="149207" y="110548"/>
                  <a:pt x="163966" y="109084"/>
                  <a:pt x="171450" y="101600"/>
                </a:cubicBezTo>
                <a:cubicBezTo>
                  <a:pt x="178934" y="94116"/>
                  <a:pt x="184150" y="84667"/>
                  <a:pt x="190500" y="76200"/>
                </a:cubicBezTo>
                <a:cubicBezTo>
                  <a:pt x="184150" y="67733"/>
                  <a:pt x="179485" y="57688"/>
                  <a:pt x="171450" y="50800"/>
                </a:cubicBezTo>
                <a:cubicBezTo>
                  <a:pt x="164263" y="44640"/>
                  <a:pt x="154269" y="42796"/>
                  <a:pt x="146050" y="38100"/>
                </a:cubicBezTo>
                <a:cubicBezTo>
                  <a:pt x="139424" y="34314"/>
                  <a:pt x="133210" y="29836"/>
                  <a:pt x="127000" y="25400"/>
                </a:cubicBezTo>
                <a:cubicBezTo>
                  <a:pt x="118388" y="19249"/>
                  <a:pt x="111066" y="11083"/>
                  <a:pt x="101600" y="6350"/>
                </a:cubicBezTo>
                <a:cubicBezTo>
                  <a:pt x="93794" y="2447"/>
                  <a:pt x="84667" y="2117"/>
                  <a:pt x="76200" y="0"/>
                </a:cubicBezTo>
                <a:cubicBezTo>
                  <a:pt x="26976" y="5469"/>
                  <a:pt x="23506" y="-8912"/>
                  <a:pt x="6350" y="25400"/>
                </a:cubicBezTo>
                <a:cubicBezTo>
                  <a:pt x="3357" y="31387"/>
                  <a:pt x="2117" y="38100"/>
                  <a:pt x="0" y="44450"/>
                </a:cubicBezTo>
                <a:cubicBezTo>
                  <a:pt x="2117" y="52917"/>
                  <a:pt x="5386" y="61176"/>
                  <a:pt x="6350" y="69850"/>
                </a:cubicBezTo>
                <a:cubicBezTo>
                  <a:pt x="9631" y="99377"/>
                  <a:pt x="9229" y="129245"/>
                  <a:pt x="12700" y="158750"/>
                </a:cubicBezTo>
                <a:cubicBezTo>
                  <a:pt x="13482" y="165398"/>
                  <a:pt x="15159" y="172353"/>
                  <a:pt x="19050" y="177800"/>
                </a:cubicBezTo>
                <a:cubicBezTo>
                  <a:pt x="26010" y="187543"/>
                  <a:pt x="34707" y="196240"/>
                  <a:pt x="44450" y="203200"/>
                </a:cubicBezTo>
                <a:cubicBezTo>
                  <a:pt x="49897" y="207091"/>
                  <a:pt x="56826" y="209037"/>
                  <a:pt x="63500" y="209550"/>
                </a:cubicBezTo>
                <a:cubicBezTo>
                  <a:pt x="84604" y="211173"/>
                  <a:pt x="125942" y="218017"/>
                  <a:pt x="139700" y="203200"/>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64" name="TextBox 63">
            <a:extLst>
              <a:ext uri="{FF2B5EF4-FFF2-40B4-BE49-F238E27FC236}">
                <a16:creationId xmlns:a16="http://schemas.microsoft.com/office/drawing/2014/main" id="{4220375B-D9B7-F710-A4ED-60F0DFE0A15F}"/>
              </a:ext>
              <a:ext uri="{C183D7F6-B498-43B3-948B-1728B52AA6E4}">
                <adec:decorative xmlns:adec="http://schemas.microsoft.com/office/drawing/2017/decorative" val="1"/>
              </a:ext>
            </a:extLst>
          </p:cNvPr>
          <p:cNvSpPr txBox="1"/>
          <p:nvPr/>
        </p:nvSpPr>
        <p:spPr>
          <a:xfrm>
            <a:off x="4786586" y="9079816"/>
            <a:ext cx="234360" cy="307777"/>
          </a:xfrm>
          <a:prstGeom prst="rect">
            <a:avLst/>
          </a:prstGeom>
          <a:noFill/>
        </p:spPr>
        <p:txBody>
          <a:bodyPr wrap="none" rtlCol="0">
            <a:spAutoFit/>
          </a:bodyPr>
          <a:lstStyle/>
          <a:p>
            <a:r>
              <a:rPr lang="de-DE" sz="1400" b="1" dirty="0">
                <a:latin typeface="Comic Sans MS" panose="030F0702030302020204" pitchFamily="66" charset="0"/>
              </a:rPr>
              <a:t>i</a:t>
            </a:r>
            <a:endParaRPr lang="pt-BR" sz="1400" b="1" dirty="0">
              <a:latin typeface="Comic Sans MS" panose="030F0702030302020204" pitchFamily="66" charset="0"/>
            </a:endParaRPr>
          </a:p>
        </p:txBody>
      </p:sp>
    </p:spTree>
    <p:extLst>
      <p:ext uri="{BB962C8B-B14F-4D97-AF65-F5344CB8AC3E}">
        <p14:creationId xmlns:p14="http://schemas.microsoft.com/office/powerpoint/2010/main" val="3278654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9" name="Grafik 28">
            <a:extLst>
              <a:ext uri="{FF2B5EF4-FFF2-40B4-BE49-F238E27FC236}">
                <a16:creationId xmlns:a16="http://schemas.microsoft.com/office/drawing/2014/main" id="{374A380C-D98A-8814-B18D-1671AE8E6C6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615"/>
            <a:ext cx="6857999" cy="9905385"/>
          </a:xfrm>
          <a:prstGeom prst="rect">
            <a:avLst/>
          </a:prstGeom>
        </p:spPr>
      </p:pic>
      <p:sp>
        <p:nvSpPr>
          <p:cNvPr id="39" name="Rectangle 38">
            <a:extLst>
              <a:ext uri="{FF2B5EF4-FFF2-40B4-BE49-F238E27FC236}">
                <a16:creationId xmlns:a16="http://schemas.microsoft.com/office/drawing/2014/main" id="{5814602C-F2EA-70AB-29A4-CB43726A2601}"/>
              </a:ext>
            </a:extLst>
          </p:cNvPr>
          <p:cNvSpPr/>
          <p:nvPr/>
        </p:nvSpPr>
        <p:spPr>
          <a:xfrm>
            <a:off x="304800" y="7450136"/>
            <a:ext cx="559120" cy="21022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31" name="Grafik 30">
            <a:extLst>
              <a:ext uri="{FF2B5EF4-FFF2-40B4-BE49-F238E27FC236}">
                <a16:creationId xmlns:a16="http://schemas.microsoft.com/office/drawing/2014/main" id="{869CE862-9165-338E-CE96-9F123D77AB3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4" name="Rechteck 3">
            <a:extLst>
              <a:ext uri="{FF2B5EF4-FFF2-40B4-BE49-F238E27FC236}">
                <a16:creationId xmlns:a16="http://schemas.microsoft.com/office/drawing/2014/main" id="{18BF69B6-CC77-4407-9583-DAB155BEB2E8}"/>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40C67BAC-4C76-4AEB-8ECF-8BA259B8DBA9}"/>
              </a:ext>
              <a:ext uri="{C183D7F6-B498-43B3-948B-1728B52AA6E4}">
                <adec:decorative xmlns:adec="http://schemas.microsoft.com/office/drawing/2017/decorative" val="1"/>
              </a:ext>
            </a:extLst>
          </p:cNvPr>
          <p:cNvSpPr/>
          <p:nvPr/>
        </p:nvSpPr>
        <p:spPr>
          <a:xfrm>
            <a:off x="117474" y="15133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D4EE5FB8-5C56-44E1-AA80-669D67DFE7B8}"/>
              </a:ext>
              <a:ext uri="{C183D7F6-B498-43B3-948B-1728B52AA6E4}">
                <adec:decorative xmlns:adec="http://schemas.microsoft.com/office/drawing/2017/decorative" val="1"/>
              </a:ext>
            </a:extLst>
          </p:cNvPr>
          <p:cNvSpPr/>
          <p:nvPr/>
        </p:nvSpPr>
        <p:spPr>
          <a:xfrm>
            <a:off x="2276474" y="12085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35A35FD0-A55E-40A1-BF07-64653A3272E6}"/>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8F7BB68B-4EA1-453C-81FF-328783FC13FF}"/>
              </a:ext>
              <a:ext uri="{C183D7F6-B498-43B3-948B-1728B52AA6E4}">
                <adec:decorative xmlns:adec="http://schemas.microsoft.com/office/drawing/2017/decorative" val="1"/>
              </a:ext>
            </a:extLst>
          </p:cNvPr>
          <p:cNvSpPr/>
          <p:nvPr/>
        </p:nvSpPr>
        <p:spPr>
          <a:xfrm>
            <a:off x="240347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1D5CFDC9-2DA5-4C79-A306-63C77D5FB1C0}"/>
              </a:ext>
              <a:ext uri="{C183D7F6-B498-43B3-948B-1728B52AA6E4}">
                <adec:decorative xmlns:adec="http://schemas.microsoft.com/office/drawing/2017/decorative" val="1"/>
              </a:ext>
            </a:extLst>
          </p:cNvPr>
          <p:cNvSpPr/>
          <p:nvPr/>
        </p:nvSpPr>
        <p:spPr>
          <a:xfrm>
            <a:off x="458152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2F2BAE84-6669-487D-9AFB-6B798F617EED}"/>
              </a:ext>
              <a:ext uri="{C183D7F6-B498-43B3-948B-1728B52AA6E4}">
                <adec:decorative xmlns:adec="http://schemas.microsoft.com/office/drawing/2017/decorative" val="1"/>
              </a:ext>
            </a:extLst>
          </p:cNvPr>
          <p:cNvSpPr/>
          <p:nvPr/>
        </p:nvSpPr>
        <p:spPr>
          <a:xfrm>
            <a:off x="2403475" y="3621088"/>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7C571028-DEB5-4A49-8D2B-222F52D8F4AA}"/>
              </a:ext>
              <a:ext uri="{C183D7F6-B498-43B3-948B-1728B52AA6E4}">
                <adec:decorative xmlns:adec="http://schemas.microsoft.com/office/drawing/2017/decorative" val="1"/>
              </a:ext>
            </a:extLst>
          </p:cNvPr>
          <p:cNvSpPr/>
          <p:nvPr/>
        </p:nvSpPr>
        <p:spPr>
          <a:xfrm>
            <a:off x="4581525"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04D2C42B-317B-4A88-BF61-7B3A3B5CD6CF}"/>
              </a:ext>
              <a:ext uri="{C183D7F6-B498-43B3-948B-1728B52AA6E4}">
                <adec:decorative xmlns:adec="http://schemas.microsoft.com/office/drawing/2017/decorative" val="1"/>
              </a:ext>
            </a:extLst>
          </p:cNvPr>
          <p:cNvSpPr/>
          <p:nvPr/>
        </p:nvSpPr>
        <p:spPr>
          <a:xfrm>
            <a:off x="225425" y="6718300"/>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pic>
        <p:nvPicPr>
          <p:cNvPr id="16" name="Grafik 15">
            <a:extLst>
              <a:ext uri="{FF2B5EF4-FFF2-40B4-BE49-F238E27FC236}">
                <a16:creationId xmlns:a16="http://schemas.microsoft.com/office/drawing/2014/main" id="{89D102F6-0BB4-47CD-9233-3C556C89C8F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0983" y="7709318"/>
            <a:ext cx="209550" cy="246896"/>
          </a:xfrm>
          <a:prstGeom prst="rect">
            <a:avLst/>
          </a:prstGeom>
        </p:spPr>
      </p:pic>
      <p:pic>
        <p:nvPicPr>
          <p:cNvPr id="26" name="Grafik 25">
            <a:extLst>
              <a:ext uri="{FF2B5EF4-FFF2-40B4-BE49-F238E27FC236}">
                <a16:creationId xmlns:a16="http://schemas.microsoft.com/office/drawing/2014/main" id="{A0E1ACAB-FAE3-49DF-828D-33602DAB4CE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4531" y="3904167"/>
            <a:ext cx="178947" cy="164034"/>
          </a:xfrm>
          <a:prstGeom prst="rect">
            <a:avLst/>
          </a:prstGeom>
        </p:spPr>
      </p:pic>
      <p:pic>
        <p:nvPicPr>
          <p:cNvPr id="22" name="Grafik 21">
            <a:extLst>
              <a:ext uri="{FF2B5EF4-FFF2-40B4-BE49-F238E27FC236}">
                <a16:creationId xmlns:a16="http://schemas.microsoft.com/office/drawing/2014/main" id="{E7032948-9687-4D75-A4CA-4BE6746CB549}"/>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1740" y="607472"/>
            <a:ext cx="215990" cy="197990"/>
          </a:xfrm>
          <a:prstGeom prst="rect">
            <a:avLst/>
          </a:prstGeom>
        </p:spPr>
      </p:pic>
      <p:pic>
        <p:nvPicPr>
          <p:cNvPr id="23" name="Grafik 22">
            <a:extLst>
              <a:ext uri="{FF2B5EF4-FFF2-40B4-BE49-F238E27FC236}">
                <a16:creationId xmlns:a16="http://schemas.microsoft.com/office/drawing/2014/main" id="{710D30BE-E79C-4E59-BEC8-9F38CEDDE9A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62563" y="994832"/>
            <a:ext cx="215990" cy="197990"/>
          </a:xfrm>
          <a:prstGeom prst="rect">
            <a:avLst/>
          </a:prstGeom>
        </p:spPr>
      </p:pic>
      <p:sp>
        <p:nvSpPr>
          <p:cNvPr id="21" name="Freeform: Shape 20">
            <a:extLst>
              <a:ext uri="{FF2B5EF4-FFF2-40B4-BE49-F238E27FC236}">
                <a16:creationId xmlns:a16="http://schemas.microsoft.com/office/drawing/2014/main" id="{3C36A165-F5DE-F36D-FEDD-63342CB9BA78}"/>
              </a:ext>
              <a:ext uri="{C183D7F6-B498-43B3-948B-1728B52AA6E4}">
                <adec:decorative xmlns:adec="http://schemas.microsoft.com/office/drawing/2017/decorative" val="1"/>
              </a:ext>
            </a:extLst>
          </p:cNvPr>
          <p:cNvSpPr/>
          <p:nvPr/>
        </p:nvSpPr>
        <p:spPr>
          <a:xfrm>
            <a:off x="2657475" y="2276475"/>
            <a:ext cx="262508" cy="676275"/>
          </a:xfrm>
          <a:custGeom>
            <a:avLst/>
            <a:gdLst>
              <a:gd name="connsiteX0" fmla="*/ 28575 w 262508"/>
              <a:gd name="connsiteY0" fmla="*/ 23813 h 676275"/>
              <a:gd name="connsiteX1" fmla="*/ 52388 w 262508"/>
              <a:gd name="connsiteY1" fmla="*/ 14288 h 676275"/>
              <a:gd name="connsiteX2" fmla="*/ 138113 w 262508"/>
              <a:gd name="connsiteY2" fmla="*/ 0 h 676275"/>
              <a:gd name="connsiteX3" fmla="*/ 214313 w 262508"/>
              <a:gd name="connsiteY3" fmla="*/ 4763 h 676275"/>
              <a:gd name="connsiteX4" fmla="*/ 228600 w 262508"/>
              <a:gd name="connsiteY4" fmla="*/ 19050 h 676275"/>
              <a:gd name="connsiteX5" fmla="*/ 252413 w 262508"/>
              <a:gd name="connsiteY5" fmla="*/ 71438 h 676275"/>
              <a:gd name="connsiteX6" fmla="*/ 247650 w 262508"/>
              <a:gd name="connsiteY6" fmla="*/ 161925 h 676275"/>
              <a:gd name="connsiteX7" fmla="*/ 242888 w 262508"/>
              <a:gd name="connsiteY7" fmla="*/ 204788 h 676275"/>
              <a:gd name="connsiteX8" fmla="*/ 247650 w 262508"/>
              <a:gd name="connsiteY8" fmla="*/ 428625 h 676275"/>
              <a:gd name="connsiteX9" fmla="*/ 204788 w 262508"/>
              <a:gd name="connsiteY9" fmla="*/ 666750 h 676275"/>
              <a:gd name="connsiteX10" fmla="*/ 147638 w 262508"/>
              <a:gd name="connsiteY10" fmla="*/ 676275 h 676275"/>
              <a:gd name="connsiteX11" fmla="*/ 100013 w 262508"/>
              <a:gd name="connsiteY11" fmla="*/ 671513 h 676275"/>
              <a:gd name="connsiteX12" fmla="*/ 47625 w 262508"/>
              <a:gd name="connsiteY12" fmla="*/ 642938 h 676275"/>
              <a:gd name="connsiteX13" fmla="*/ 33338 w 262508"/>
              <a:gd name="connsiteY13" fmla="*/ 619125 h 676275"/>
              <a:gd name="connsiteX14" fmla="*/ 19050 w 262508"/>
              <a:gd name="connsiteY14" fmla="*/ 519113 h 676275"/>
              <a:gd name="connsiteX15" fmla="*/ 9525 w 262508"/>
              <a:gd name="connsiteY15" fmla="*/ 428625 h 676275"/>
              <a:gd name="connsiteX16" fmla="*/ 4763 w 262508"/>
              <a:gd name="connsiteY16" fmla="*/ 338138 h 676275"/>
              <a:gd name="connsiteX17" fmla="*/ 0 w 262508"/>
              <a:gd name="connsiteY17" fmla="*/ 295275 h 676275"/>
              <a:gd name="connsiteX18" fmla="*/ 4763 w 262508"/>
              <a:gd name="connsiteY18" fmla="*/ 114300 h 676275"/>
              <a:gd name="connsiteX19" fmla="*/ 19050 w 262508"/>
              <a:gd name="connsiteY19" fmla="*/ 57150 h 676275"/>
              <a:gd name="connsiteX20" fmla="*/ 28575 w 262508"/>
              <a:gd name="connsiteY20" fmla="*/ 23813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2508" h="676275">
                <a:moveTo>
                  <a:pt x="28575" y="23813"/>
                </a:moveTo>
                <a:cubicBezTo>
                  <a:pt x="34131" y="16669"/>
                  <a:pt x="44034" y="16104"/>
                  <a:pt x="52388" y="14288"/>
                </a:cubicBezTo>
                <a:cubicBezTo>
                  <a:pt x="80696" y="8134"/>
                  <a:pt x="138113" y="0"/>
                  <a:pt x="138113" y="0"/>
                </a:cubicBezTo>
                <a:cubicBezTo>
                  <a:pt x="163513" y="1588"/>
                  <a:pt x="189409" y="-480"/>
                  <a:pt x="214313" y="4763"/>
                </a:cubicBezTo>
                <a:cubicBezTo>
                  <a:pt x="220903" y="6150"/>
                  <a:pt x="224984" y="13368"/>
                  <a:pt x="228600" y="19050"/>
                </a:cubicBezTo>
                <a:cubicBezTo>
                  <a:pt x="243506" y="42473"/>
                  <a:pt x="245419" y="50456"/>
                  <a:pt x="252413" y="71438"/>
                </a:cubicBezTo>
                <a:cubicBezTo>
                  <a:pt x="250825" y="101600"/>
                  <a:pt x="249802" y="131798"/>
                  <a:pt x="247650" y="161925"/>
                </a:cubicBezTo>
                <a:cubicBezTo>
                  <a:pt x="246626" y="176264"/>
                  <a:pt x="242888" y="190412"/>
                  <a:pt x="242888" y="204788"/>
                </a:cubicBezTo>
                <a:cubicBezTo>
                  <a:pt x="242888" y="279417"/>
                  <a:pt x="246063" y="354013"/>
                  <a:pt x="247650" y="428625"/>
                </a:cubicBezTo>
                <a:cubicBezTo>
                  <a:pt x="242095" y="559165"/>
                  <a:pt x="306041" y="640105"/>
                  <a:pt x="204788" y="666750"/>
                </a:cubicBezTo>
                <a:cubicBezTo>
                  <a:pt x="186111" y="671665"/>
                  <a:pt x="166688" y="673100"/>
                  <a:pt x="147638" y="676275"/>
                </a:cubicBezTo>
                <a:cubicBezTo>
                  <a:pt x="131763" y="674688"/>
                  <a:pt x="115491" y="675382"/>
                  <a:pt x="100013" y="671513"/>
                </a:cubicBezTo>
                <a:cubicBezTo>
                  <a:pt x="89488" y="668882"/>
                  <a:pt x="57684" y="648973"/>
                  <a:pt x="47625" y="642938"/>
                </a:cubicBezTo>
                <a:cubicBezTo>
                  <a:pt x="42863" y="635000"/>
                  <a:pt x="36661" y="627765"/>
                  <a:pt x="33338" y="619125"/>
                </a:cubicBezTo>
                <a:cubicBezTo>
                  <a:pt x="20263" y="585128"/>
                  <a:pt x="22493" y="555840"/>
                  <a:pt x="19050" y="519113"/>
                </a:cubicBezTo>
                <a:cubicBezTo>
                  <a:pt x="16219" y="488916"/>
                  <a:pt x="12700" y="458788"/>
                  <a:pt x="9525" y="428625"/>
                </a:cubicBezTo>
                <a:cubicBezTo>
                  <a:pt x="7938" y="398463"/>
                  <a:pt x="6915" y="368265"/>
                  <a:pt x="4763" y="338138"/>
                </a:cubicBezTo>
                <a:cubicBezTo>
                  <a:pt x="3739" y="323799"/>
                  <a:pt x="0" y="309651"/>
                  <a:pt x="0" y="295275"/>
                </a:cubicBezTo>
                <a:cubicBezTo>
                  <a:pt x="0" y="234929"/>
                  <a:pt x="919" y="174523"/>
                  <a:pt x="4763" y="114300"/>
                </a:cubicBezTo>
                <a:cubicBezTo>
                  <a:pt x="5335" y="105341"/>
                  <a:pt x="13105" y="72013"/>
                  <a:pt x="19050" y="57150"/>
                </a:cubicBezTo>
                <a:cubicBezTo>
                  <a:pt x="20368" y="53854"/>
                  <a:pt x="23019" y="30957"/>
                  <a:pt x="28575" y="238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TextBox 14">
            <a:extLst>
              <a:ext uri="{FF2B5EF4-FFF2-40B4-BE49-F238E27FC236}">
                <a16:creationId xmlns:a16="http://schemas.microsoft.com/office/drawing/2014/main" id="{D12474AE-E055-F6AB-96EE-88DE867716A6}"/>
              </a:ext>
              <a:ext uri="{C183D7F6-B498-43B3-948B-1728B52AA6E4}">
                <adec:decorative xmlns:adec="http://schemas.microsoft.com/office/drawing/2017/decorative" val="1"/>
              </a:ext>
            </a:extLst>
          </p:cNvPr>
          <p:cNvSpPr txBox="1"/>
          <p:nvPr/>
        </p:nvSpPr>
        <p:spPr>
          <a:xfrm>
            <a:off x="2606953" y="2552101"/>
            <a:ext cx="228586" cy="400110"/>
          </a:xfrm>
          <a:prstGeom prst="rect">
            <a:avLst/>
          </a:prstGeom>
          <a:noFill/>
        </p:spPr>
        <p:txBody>
          <a:bodyPr wrap="square" rtlCol="0">
            <a:spAutoFit/>
          </a:bodyPr>
          <a:lstStyle/>
          <a:p>
            <a:r>
              <a:rPr lang="de-DE" sz="2000" dirty="0">
                <a:latin typeface="Comic Sans MS" panose="030F0702030302020204" pitchFamily="66" charset="0"/>
              </a:rPr>
              <a:t>m</a:t>
            </a:r>
            <a:endParaRPr lang="pt-BR" sz="2000" dirty="0">
              <a:latin typeface="Comic Sans MS" panose="030F0702030302020204" pitchFamily="66" charset="0"/>
            </a:endParaRPr>
          </a:p>
        </p:txBody>
      </p:sp>
      <p:sp>
        <p:nvSpPr>
          <p:cNvPr id="32" name="Rectangle 31">
            <a:extLst>
              <a:ext uri="{FF2B5EF4-FFF2-40B4-BE49-F238E27FC236}">
                <a16:creationId xmlns:a16="http://schemas.microsoft.com/office/drawing/2014/main" id="{F13A268E-6A66-77B8-3E0B-018AE650829E}"/>
              </a:ext>
            </a:extLst>
          </p:cNvPr>
          <p:cNvSpPr/>
          <p:nvPr/>
        </p:nvSpPr>
        <p:spPr>
          <a:xfrm>
            <a:off x="5207000" y="994832"/>
            <a:ext cx="323533" cy="2137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3" name="TextBox 2">
            <a:extLst>
              <a:ext uri="{FF2B5EF4-FFF2-40B4-BE49-F238E27FC236}">
                <a16:creationId xmlns:a16="http://schemas.microsoft.com/office/drawing/2014/main" id="{21AEBFA6-C6E8-B345-AADF-EA53F0FD6AAF}"/>
              </a:ext>
              <a:ext uri="{C183D7F6-B498-43B3-948B-1728B52AA6E4}">
                <adec:decorative xmlns:adec="http://schemas.microsoft.com/office/drawing/2017/decorative" val="1"/>
              </a:ext>
            </a:extLst>
          </p:cNvPr>
          <p:cNvSpPr txBox="1"/>
          <p:nvPr/>
        </p:nvSpPr>
        <p:spPr>
          <a:xfrm rot="224595">
            <a:off x="2658651" y="2239748"/>
            <a:ext cx="239144" cy="369332"/>
          </a:xfrm>
          <a:prstGeom prst="rect">
            <a:avLst/>
          </a:prstGeom>
          <a:noFill/>
        </p:spPr>
        <p:txBody>
          <a:bodyPr wrap="square" rtlCol="0">
            <a:spAutoFit/>
          </a:bodyPr>
          <a:lstStyle/>
          <a:p>
            <a:r>
              <a:rPr lang="de-DE" dirty="0">
                <a:latin typeface="Comic Sans MS" panose="030F0702030302020204" pitchFamily="66" charset="0"/>
              </a:rPr>
              <a:t>p</a:t>
            </a:r>
            <a:endParaRPr lang="pt-BR" dirty="0">
              <a:latin typeface="Comic Sans MS" panose="030F0702030302020204" pitchFamily="66" charset="0"/>
            </a:endParaRPr>
          </a:p>
        </p:txBody>
      </p:sp>
      <p:sp>
        <p:nvSpPr>
          <p:cNvPr id="2" name="Textfeld 49">
            <a:extLst>
              <a:ext uri="{FF2B5EF4-FFF2-40B4-BE49-F238E27FC236}">
                <a16:creationId xmlns:a16="http://schemas.microsoft.com/office/drawing/2014/main" id="{3340E1A2-EB78-C6AD-38A2-95FDC616A5BE}"/>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a:rPr>
              <a:t>Pensiero</a:t>
            </a:r>
            <a:r>
              <a:rPr lang="de-AT" sz="1000" dirty="0">
                <a:latin typeface="Pangolin" panose="00000500000000000000"/>
              </a:rPr>
              <a:t> </a:t>
            </a:r>
            <a:r>
              <a:rPr lang="de-AT" sz="1000" dirty="0" err="1">
                <a:latin typeface="Pangolin" panose="00000500000000000000"/>
              </a:rPr>
              <a:t>Matematico</a:t>
            </a:r>
            <a:endParaRPr lang="de-DE" sz="1000" dirty="0">
              <a:latin typeface="Pangolin" panose="00000500000000000000" pitchFamily="2" charset="0"/>
            </a:endParaRPr>
          </a:p>
        </p:txBody>
      </p:sp>
      <p:sp>
        <p:nvSpPr>
          <p:cNvPr id="18" name="Textfeld 17">
            <a:extLst>
              <a:ext uri="{FF2B5EF4-FFF2-40B4-BE49-F238E27FC236}">
                <a16:creationId xmlns:a16="http://schemas.microsoft.com/office/drawing/2014/main" id="{1A1AEC66-48A3-4E75-8540-E5458E8C506E}"/>
              </a:ext>
            </a:extLst>
          </p:cNvPr>
          <p:cNvSpPr txBox="1"/>
          <p:nvPr/>
        </p:nvSpPr>
        <p:spPr>
          <a:xfrm>
            <a:off x="251634" y="575294"/>
            <a:ext cx="2051049" cy="1015663"/>
          </a:xfrm>
          <a:prstGeom prst="rect">
            <a:avLst/>
          </a:prstGeom>
          <a:noFill/>
        </p:spPr>
        <p:txBody>
          <a:bodyPr wrap="square">
            <a:spAutoFit/>
          </a:bodyPr>
          <a:lstStyle/>
          <a:p>
            <a:pPr algn="ctr"/>
            <a:r>
              <a:rPr lang="it-IT" sz="1000">
                <a:latin typeface="Pangolin" panose="00000500000000000000" pitchFamily="2" charset="0"/>
              </a:rPr>
              <a:t>Come cameriere, posso valutare le mie prestazioni anche matematicamente. </a:t>
            </a:r>
            <a:br>
              <a:rPr lang="it-IT" sz="1000">
                <a:latin typeface="Pangolin" panose="00000500000000000000" pitchFamily="2" charset="0"/>
              </a:rPr>
            </a:br>
            <a:r>
              <a:rPr lang="it-IT" sz="1000">
                <a:latin typeface="Pangolin" panose="00000500000000000000" pitchFamily="2" charset="0"/>
              </a:rPr>
              <a:t>Per fare questo, dovrei controllare quante persone hanno ricevuto correttamente il loro cibo.</a:t>
            </a:r>
            <a:endParaRPr lang="de-AT" sz="1000" dirty="0">
              <a:latin typeface="Pangolin" panose="00000500000000000000" pitchFamily="2" charset="0"/>
            </a:endParaRPr>
          </a:p>
        </p:txBody>
      </p:sp>
      <p:sp>
        <p:nvSpPr>
          <p:cNvPr id="19" name="Textfeld 18">
            <a:extLst>
              <a:ext uri="{FF2B5EF4-FFF2-40B4-BE49-F238E27FC236}">
                <a16:creationId xmlns:a16="http://schemas.microsoft.com/office/drawing/2014/main" id="{25F6593C-30FB-4E0F-A4A8-6328236749DF}"/>
              </a:ext>
            </a:extLst>
          </p:cNvPr>
          <p:cNvSpPr txBox="1"/>
          <p:nvPr/>
        </p:nvSpPr>
        <p:spPr>
          <a:xfrm>
            <a:off x="2413120" y="687874"/>
            <a:ext cx="2051050" cy="707886"/>
          </a:xfrm>
          <a:prstGeom prst="rect">
            <a:avLst/>
          </a:prstGeom>
          <a:noFill/>
        </p:spPr>
        <p:txBody>
          <a:bodyPr wrap="square">
            <a:spAutoFit/>
          </a:bodyPr>
          <a:lstStyle/>
          <a:p>
            <a:pPr algn="ctr"/>
            <a:r>
              <a:rPr lang="it-IT" sz="1000">
                <a:latin typeface="Pangolin" panose="00000500000000000000" pitchFamily="2" charset="0"/>
              </a:rPr>
              <a:t>Possiamo farlo con una sorta di "gioco di abbinamento". Questa tabella mostra tutte le possibili combinazioni di cliente e cibo:</a:t>
            </a:r>
            <a:endParaRPr lang="de-AT" sz="1000" dirty="0">
              <a:latin typeface="Pangolin" panose="00000500000000000000" pitchFamily="2" charset="0"/>
            </a:endParaRPr>
          </a:p>
        </p:txBody>
      </p:sp>
      <p:sp>
        <p:nvSpPr>
          <p:cNvPr id="20" name="Textfeld 19">
            <a:extLst>
              <a:ext uri="{FF2B5EF4-FFF2-40B4-BE49-F238E27FC236}">
                <a16:creationId xmlns:a16="http://schemas.microsoft.com/office/drawing/2014/main" id="{FC54AE24-C016-4DAE-B844-F934967B2CF5}"/>
              </a:ext>
            </a:extLst>
          </p:cNvPr>
          <p:cNvSpPr txBox="1"/>
          <p:nvPr/>
        </p:nvSpPr>
        <p:spPr>
          <a:xfrm>
            <a:off x="4549922" y="582514"/>
            <a:ext cx="2051050" cy="1236877"/>
          </a:xfrm>
          <a:prstGeom prst="rect">
            <a:avLst/>
          </a:prstGeom>
          <a:noFill/>
        </p:spPr>
        <p:txBody>
          <a:bodyPr wrap="square">
            <a:spAutoFit/>
          </a:bodyPr>
          <a:lstStyle/>
          <a:p>
            <a:pPr algn="ctr">
              <a:lnSpc>
                <a:spcPts val="1500"/>
              </a:lnSpc>
            </a:pPr>
            <a:r>
              <a:rPr lang="it-IT" sz="1000" dirty="0">
                <a:latin typeface="Pangolin" panose="00000500000000000000" pitchFamily="2" charset="0"/>
              </a:rPr>
              <a:t>... e abbiamo tre tag             da mettere in una cella. </a:t>
            </a:r>
            <a:br>
              <a:rPr lang="it-IT" sz="1000" dirty="0">
                <a:latin typeface="Pangolin" panose="00000500000000000000" pitchFamily="2" charset="0"/>
              </a:rPr>
            </a:br>
            <a:r>
              <a:rPr lang="it-IT" sz="1000" dirty="0">
                <a:latin typeface="Pangolin" panose="00000500000000000000" pitchFamily="2" charset="0"/>
              </a:rPr>
              <a:t>Ognuno dei tag può apparire solo in una riga e una colonna, poiché ogni cliente può ottenere solo uno dei tre pasti.</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7D6A16E5-9806-44E5-ADFB-CC665404A1F5}"/>
              </a:ext>
            </a:extLst>
          </p:cNvPr>
          <p:cNvSpPr txBox="1"/>
          <p:nvPr/>
        </p:nvSpPr>
        <p:spPr>
          <a:xfrm>
            <a:off x="225422" y="3750373"/>
            <a:ext cx="2051049" cy="1015663"/>
          </a:xfrm>
          <a:prstGeom prst="rect">
            <a:avLst/>
          </a:prstGeom>
          <a:noFill/>
        </p:spPr>
        <p:txBody>
          <a:bodyPr wrap="square">
            <a:spAutoFit/>
          </a:bodyPr>
          <a:lstStyle/>
          <a:p>
            <a:pPr algn="ctr"/>
            <a:r>
              <a:rPr lang="it-IT" sz="1000" dirty="0">
                <a:latin typeface="Pangolin" panose="00000500000000000000" pitchFamily="2" charset="0"/>
              </a:rPr>
              <a:t>In diversi casi, ci possono essere alcune limitazioni, i cosiddetti vincoli. Ad esempio, un bambino non può bere alcolici. In questo caso, una delle celle verrebbe "bloccata".</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EA2DEE02-A743-48AC-A52B-B894BDBC4624}"/>
              </a:ext>
            </a:extLst>
          </p:cNvPr>
          <p:cNvSpPr txBox="1"/>
          <p:nvPr/>
        </p:nvSpPr>
        <p:spPr>
          <a:xfrm>
            <a:off x="2890520" y="3709185"/>
            <a:ext cx="3611880" cy="707886"/>
          </a:xfrm>
          <a:prstGeom prst="rect">
            <a:avLst/>
          </a:prstGeom>
          <a:noFill/>
        </p:spPr>
        <p:txBody>
          <a:bodyPr wrap="square">
            <a:spAutoFit/>
          </a:bodyPr>
          <a:lstStyle/>
          <a:p>
            <a:pPr algn="ctr"/>
            <a:r>
              <a:rPr lang="it-IT" sz="1000" dirty="0">
                <a:latin typeface="Pangolin" panose="00000500000000000000" pitchFamily="2" charset="0"/>
              </a:rPr>
              <a:t>Per ogni pasto e cliente, controlliamo che il posizionamento 
della        corrisponde alla condizione preliminare. Se ciò accade, abbiamo un punto, altrimenti non segniamo. </a:t>
            </a:r>
            <a:br>
              <a:rPr lang="it-IT" sz="1000" dirty="0">
                <a:latin typeface="Pangolin" panose="00000500000000000000" pitchFamily="2" charset="0"/>
              </a:rPr>
            </a:br>
            <a:r>
              <a:rPr lang="it-IT" sz="1000" dirty="0">
                <a:latin typeface="Pangolin" panose="00000500000000000000" pitchFamily="2" charset="0"/>
              </a:rPr>
              <a:t>E se otteniamo i 3 punti, vinciamo!</a:t>
            </a:r>
            <a:endParaRPr lang="de-AT" sz="1000" dirty="0">
              <a:latin typeface="Pangolin" panose="00000500000000000000" pitchFamily="2" charset="0"/>
            </a:endParaRPr>
          </a:p>
        </p:txBody>
      </p:sp>
      <p:sp>
        <p:nvSpPr>
          <p:cNvPr id="25" name="Textfeld 24">
            <a:extLst>
              <a:ext uri="{FF2B5EF4-FFF2-40B4-BE49-F238E27FC236}">
                <a16:creationId xmlns:a16="http://schemas.microsoft.com/office/drawing/2014/main" id="{488CBF92-B5A5-499F-B0F3-7771BAEA6C2E}"/>
              </a:ext>
            </a:extLst>
          </p:cNvPr>
          <p:cNvSpPr txBox="1"/>
          <p:nvPr/>
        </p:nvSpPr>
        <p:spPr>
          <a:xfrm>
            <a:off x="314325" y="6829202"/>
            <a:ext cx="4051300" cy="553998"/>
          </a:xfrm>
          <a:prstGeom prst="rect">
            <a:avLst/>
          </a:prstGeom>
          <a:noFill/>
        </p:spPr>
        <p:txBody>
          <a:bodyPr wrap="square">
            <a:spAutoFit/>
          </a:bodyPr>
          <a:lstStyle/>
          <a:p>
            <a:pPr algn="ctr"/>
            <a:r>
              <a:rPr lang="it-IT" sz="1000" dirty="0">
                <a:latin typeface="Pangolin" panose="00000500000000000000" pitchFamily="2" charset="0"/>
              </a:rPr>
              <a:t>Potrebbero esserci molte soluzioni al nostro "problema", ma solo una è corretta. La soluzione corretta sarebbe la precondizione, e dobbiamo valutare come la nostra intuizione si inserisce in quella precondizione.</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E1ECB7B7-F29F-493A-BB38-7F8FC8A9A902}"/>
              </a:ext>
            </a:extLst>
          </p:cNvPr>
          <p:cNvSpPr txBox="1"/>
          <p:nvPr/>
        </p:nvSpPr>
        <p:spPr>
          <a:xfrm>
            <a:off x="4581525" y="6839500"/>
            <a:ext cx="2051050" cy="400110"/>
          </a:xfrm>
          <a:prstGeom prst="rect">
            <a:avLst/>
          </a:prstGeom>
          <a:noFill/>
        </p:spPr>
        <p:txBody>
          <a:bodyPr wrap="square">
            <a:spAutoFit/>
          </a:bodyPr>
          <a:lstStyle/>
          <a:p>
            <a:pPr algn="ctr"/>
            <a:r>
              <a:rPr lang="it-IT" sz="1000">
                <a:latin typeface="Pangolin" panose="00000500000000000000" pitchFamily="2" charset="0"/>
              </a:rPr>
              <a:t>Ehi, sono pieno... E sono comunque riuscita a finire i compiti!</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2DAAE9F6-16BF-4F91-98F1-1C37AD2DC0A9}"/>
              </a:ext>
            </a:extLst>
          </p:cNvPr>
          <p:cNvSpPr txBox="1"/>
          <p:nvPr/>
        </p:nvSpPr>
        <p:spPr>
          <a:xfrm>
            <a:off x="5143500" y="7522085"/>
            <a:ext cx="1409700" cy="246221"/>
          </a:xfrm>
          <a:prstGeom prst="rect">
            <a:avLst/>
          </a:prstGeom>
          <a:noFill/>
        </p:spPr>
        <p:txBody>
          <a:bodyPr wrap="square">
            <a:spAutoFit/>
          </a:bodyPr>
          <a:lstStyle/>
          <a:p>
            <a:pPr algn="ctr"/>
            <a:r>
              <a:rPr lang="en-US" sz="1000" dirty="0" err="1">
                <a:latin typeface="Pangolin" panose="00000500000000000000" pitchFamily="2" charset="0"/>
              </a:rPr>
              <a:t>Questo</a:t>
            </a:r>
            <a:r>
              <a:rPr lang="en-US" sz="1000" dirty="0">
                <a:latin typeface="Pangolin" panose="00000500000000000000" pitchFamily="2" charset="0"/>
              </a:rPr>
              <a:t> </a:t>
            </a:r>
            <a:r>
              <a:rPr lang="en-US" sz="1000" dirty="0" err="1">
                <a:latin typeface="Pangolin" panose="00000500000000000000" pitchFamily="2" charset="0"/>
              </a:rPr>
              <a:t>significa</a:t>
            </a:r>
            <a:r>
              <a:rPr lang="en-US" sz="1000" dirty="0">
                <a:latin typeface="Pangolin" panose="00000500000000000000" pitchFamily="2" charset="0"/>
              </a:rPr>
              <a:t> </a:t>
            </a:r>
            <a:r>
              <a:rPr lang="en-US" sz="1000" dirty="0" err="1">
                <a:latin typeface="Pangolin" panose="00000500000000000000" pitchFamily="2" charset="0"/>
              </a:rPr>
              <a:t>che</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56D88109-B603-48E2-8692-411A6C1C9FAF}"/>
              </a:ext>
            </a:extLst>
          </p:cNvPr>
          <p:cNvSpPr txBox="1">
            <a:spLocks noGrp="1"/>
          </p:cNvSpPr>
          <p:nvPr>
            <p:ph type="title" idx="4294967295"/>
          </p:nvPr>
        </p:nvSpPr>
        <p:spPr>
          <a:xfrm>
            <a:off x="5453063" y="7711325"/>
            <a:ext cx="1100137"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defTabSz="457200">
              <a:lnSpc>
                <a:spcPct val="100000"/>
              </a:lnSpc>
              <a:spcBef>
                <a:spcPts val="0"/>
              </a:spcBef>
              <a:defRPr/>
            </a:pPr>
            <a:r>
              <a:rPr lang="en-US" sz="1000" dirty="0">
                <a:latin typeface="Pangolin" panose="00000500000000000000" pitchFamily="2" charset="0"/>
                <a:ea typeface="+mn-ea"/>
                <a:cs typeface="+mn-cs"/>
              </a:rPr>
              <a:t>(</a:t>
            </a:r>
            <a:r>
              <a:rPr lang="en-US" sz="1000" dirty="0" err="1">
                <a:latin typeface="Pangolin" panose="00000500000000000000" pitchFamily="2" charset="0"/>
                <a:ea typeface="+mn-ea"/>
                <a:cs typeface="+mn-cs"/>
              </a:rPr>
              <a:t>compiti</a:t>
            </a:r>
            <a:r>
              <a:rPr lang="en-US" sz="1000" dirty="0">
                <a:latin typeface="Pangolin" panose="00000500000000000000" pitchFamily="2" charset="0"/>
                <a:ea typeface="+mn-ea"/>
                <a:cs typeface="+mn-cs"/>
              </a:rPr>
              <a:t>) = true?</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8" name="Freeform: Shape 27">
            <a:extLst>
              <a:ext uri="{FF2B5EF4-FFF2-40B4-BE49-F238E27FC236}">
                <a16:creationId xmlns:a16="http://schemas.microsoft.com/office/drawing/2014/main" id="{AD2F0372-CD2D-EEDF-76CB-05C3313ED9C3}"/>
              </a:ext>
            </a:extLst>
          </p:cNvPr>
          <p:cNvSpPr/>
          <p:nvPr/>
        </p:nvSpPr>
        <p:spPr>
          <a:xfrm>
            <a:off x="2686050" y="2000250"/>
            <a:ext cx="177880" cy="229364"/>
          </a:xfrm>
          <a:custGeom>
            <a:avLst/>
            <a:gdLst>
              <a:gd name="connsiteX0" fmla="*/ 120650 w 177880"/>
              <a:gd name="connsiteY0" fmla="*/ 215900 h 229364"/>
              <a:gd name="connsiteX1" fmla="*/ 171450 w 177880"/>
              <a:gd name="connsiteY1" fmla="*/ 209550 h 229364"/>
              <a:gd name="connsiteX2" fmla="*/ 177800 w 177880"/>
              <a:gd name="connsiteY2" fmla="*/ 184150 h 229364"/>
              <a:gd name="connsiteX3" fmla="*/ 165100 w 177880"/>
              <a:gd name="connsiteY3" fmla="*/ 88900 h 229364"/>
              <a:gd name="connsiteX4" fmla="*/ 158750 w 177880"/>
              <a:gd name="connsiteY4" fmla="*/ 25400 h 229364"/>
              <a:gd name="connsiteX5" fmla="*/ 120650 w 177880"/>
              <a:gd name="connsiteY5" fmla="*/ 0 h 229364"/>
              <a:gd name="connsiteX6" fmla="*/ 6350 w 177880"/>
              <a:gd name="connsiteY6" fmla="*/ 50800 h 229364"/>
              <a:gd name="connsiteX7" fmla="*/ 0 w 177880"/>
              <a:gd name="connsiteY7" fmla="*/ 88900 h 229364"/>
              <a:gd name="connsiteX8" fmla="*/ 31750 w 177880"/>
              <a:gd name="connsiteY8" fmla="*/ 209550 h 229364"/>
              <a:gd name="connsiteX9" fmla="*/ 57150 w 177880"/>
              <a:gd name="connsiteY9" fmla="*/ 228600 h 229364"/>
              <a:gd name="connsiteX10" fmla="*/ 120650 w 177880"/>
              <a:gd name="connsiteY10" fmla="*/ 215900 h 22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880" h="229364">
                <a:moveTo>
                  <a:pt x="120650" y="215900"/>
                </a:moveTo>
                <a:cubicBezTo>
                  <a:pt x="139700" y="212725"/>
                  <a:pt x="156532" y="217838"/>
                  <a:pt x="171450" y="209550"/>
                </a:cubicBezTo>
                <a:cubicBezTo>
                  <a:pt x="179079" y="205312"/>
                  <a:pt x="177800" y="192877"/>
                  <a:pt x="177800" y="184150"/>
                </a:cubicBezTo>
                <a:cubicBezTo>
                  <a:pt x="177800" y="148090"/>
                  <a:pt x="169381" y="123144"/>
                  <a:pt x="165100" y="88900"/>
                </a:cubicBezTo>
                <a:cubicBezTo>
                  <a:pt x="162462" y="67792"/>
                  <a:pt x="168263" y="44426"/>
                  <a:pt x="158750" y="25400"/>
                </a:cubicBezTo>
                <a:cubicBezTo>
                  <a:pt x="151924" y="11748"/>
                  <a:pt x="133350" y="8467"/>
                  <a:pt x="120650" y="0"/>
                </a:cubicBezTo>
                <a:cubicBezTo>
                  <a:pt x="21223" y="12428"/>
                  <a:pt x="23780" y="-18921"/>
                  <a:pt x="6350" y="50800"/>
                </a:cubicBezTo>
                <a:cubicBezTo>
                  <a:pt x="3227" y="63291"/>
                  <a:pt x="2117" y="76200"/>
                  <a:pt x="0" y="88900"/>
                </a:cubicBezTo>
                <a:cubicBezTo>
                  <a:pt x="3014" y="128085"/>
                  <a:pt x="-6466" y="180888"/>
                  <a:pt x="31750" y="209550"/>
                </a:cubicBezTo>
                <a:cubicBezTo>
                  <a:pt x="40217" y="215900"/>
                  <a:pt x="46883" y="226033"/>
                  <a:pt x="57150" y="228600"/>
                </a:cubicBezTo>
                <a:cubicBezTo>
                  <a:pt x="73578" y="232707"/>
                  <a:pt x="101600" y="219075"/>
                  <a:pt x="120650" y="215900"/>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30" name="TextBox 29">
            <a:extLst>
              <a:ext uri="{FF2B5EF4-FFF2-40B4-BE49-F238E27FC236}">
                <a16:creationId xmlns:a16="http://schemas.microsoft.com/office/drawing/2014/main" id="{605BAF25-04BF-F08D-529F-836437695073}"/>
              </a:ext>
              <a:ext uri="{C183D7F6-B498-43B3-948B-1728B52AA6E4}">
                <adec:decorative xmlns:adec="http://schemas.microsoft.com/office/drawing/2017/decorative" val="1"/>
              </a:ext>
            </a:extLst>
          </p:cNvPr>
          <p:cNvSpPr txBox="1"/>
          <p:nvPr/>
        </p:nvSpPr>
        <p:spPr>
          <a:xfrm>
            <a:off x="2669553" y="1938724"/>
            <a:ext cx="239144" cy="369332"/>
          </a:xfrm>
          <a:prstGeom prst="rect">
            <a:avLst/>
          </a:prstGeom>
          <a:noFill/>
        </p:spPr>
        <p:txBody>
          <a:bodyPr wrap="square" rtlCol="0">
            <a:spAutoFit/>
          </a:bodyPr>
          <a:lstStyle/>
          <a:p>
            <a:r>
              <a:rPr lang="de-DE" dirty="0">
                <a:latin typeface="Comic Sans MS" panose="030F0702030302020204" pitchFamily="66" charset="0"/>
              </a:rPr>
              <a:t>i</a:t>
            </a:r>
            <a:endParaRPr lang="pt-BR" dirty="0">
              <a:latin typeface="Comic Sans MS" panose="030F0702030302020204" pitchFamily="66" charset="0"/>
            </a:endParaRPr>
          </a:p>
        </p:txBody>
      </p:sp>
      <p:sp>
        <p:nvSpPr>
          <p:cNvPr id="36" name="TextBox 35">
            <a:extLst>
              <a:ext uri="{FF2B5EF4-FFF2-40B4-BE49-F238E27FC236}">
                <a16:creationId xmlns:a16="http://schemas.microsoft.com/office/drawing/2014/main" id="{6F2E0A85-BF44-FF03-A603-04B7BE034949}"/>
              </a:ext>
            </a:extLst>
          </p:cNvPr>
          <p:cNvSpPr txBox="1"/>
          <p:nvPr/>
        </p:nvSpPr>
        <p:spPr>
          <a:xfrm rot="3017147">
            <a:off x="368299" y="7593859"/>
            <a:ext cx="489236" cy="246221"/>
          </a:xfrm>
          <a:prstGeom prst="rect">
            <a:avLst/>
          </a:prstGeom>
          <a:noFill/>
        </p:spPr>
        <p:txBody>
          <a:bodyPr wrap="none" rtlCol="0">
            <a:spAutoFit/>
          </a:bodyPr>
          <a:lstStyle/>
          <a:p>
            <a:r>
              <a:rPr lang="de-DE" sz="1000" dirty="0">
                <a:latin typeface="Momopresentation Updated 2" panose="02000503000000000000" pitchFamily="2" charset="0"/>
              </a:rPr>
              <a:t>Tags</a:t>
            </a:r>
            <a:endParaRPr lang="es-419" sz="1000" dirty="0">
              <a:latin typeface="Momopresentation Updated 2" panose="02000503000000000000" pitchFamily="2" charset="0"/>
            </a:endParaRPr>
          </a:p>
        </p:txBody>
      </p:sp>
      <p:sp>
        <p:nvSpPr>
          <p:cNvPr id="37" name="TextBox 36">
            <a:extLst>
              <a:ext uri="{FF2B5EF4-FFF2-40B4-BE49-F238E27FC236}">
                <a16:creationId xmlns:a16="http://schemas.microsoft.com/office/drawing/2014/main" id="{34B95DE3-4330-6452-B728-41AAFDFB470F}"/>
              </a:ext>
            </a:extLst>
          </p:cNvPr>
          <p:cNvSpPr txBox="1"/>
          <p:nvPr/>
        </p:nvSpPr>
        <p:spPr>
          <a:xfrm rot="2886362">
            <a:off x="78730" y="8214537"/>
            <a:ext cx="1018227" cy="246221"/>
          </a:xfrm>
          <a:prstGeom prst="rect">
            <a:avLst/>
          </a:prstGeom>
          <a:noFill/>
        </p:spPr>
        <p:txBody>
          <a:bodyPr wrap="none" rtlCol="0">
            <a:spAutoFit/>
          </a:bodyPr>
          <a:lstStyle/>
          <a:p>
            <a:r>
              <a:rPr lang="it-IT" sz="1000" dirty="0">
                <a:latin typeface="Momopresentation Updated 2" panose="02000503000000000000" pitchFamily="2" charset="0"/>
              </a:rPr>
              <a:t>Precondizione</a:t>
            </a:r>
            <a:endParaRPr lang="es-419" sz="1000" dirty="0">
              <a:latin typeface="Momopresentation Updated 2" panose="02000503000000000000" pitchFamily="2" charset="0"/>
            </a:endParaRPr>
          </a:p>
        </p:txBody>
      </p:sp>
      <p:sp>
        <p:nvSpPr>
          <p:cNvPr id="38" name="TextBox 37">
            <a:extLst>
              <a:ext uri="{FF2B5EF4-FFF2-40B4-BE49-F238E27FC236}">
                <a16:creationId xmlns:a16="http://schemas.microsoft.com/office/drawing/2014/main" id="{E122AC52-28EF-DD44-E90F-41E91151213A}"/>
              </a:ext>
            </a:extLst>
          </p:cNvPr>
          <p:cNvSpPr txBox="1"/>
          <p:nvPr/>
        </p:nvSpPr>
        <p:spPr>
          <a:xfrm rot="2956775">
            <a:off x="141067" y="9000738"/>
            <a:ext cx="918841" cy="246221"/>
          </a:xfrm>
          <a:prstGeom prst="rect">
            <a:avLst/>
          </a:prstGeom>
          <a:noFill/>
        </p:spPr>
        <p:txBody>
          <a:bodyPr wrap="none" rtlCol="0">
            <a:spAutoFit/>
          </a:bodyPr>
          <a:lstStyle/>
          <a:p>
            <a:r>
              <a:rPr lang="de-DE" sz="1000" dirty="0" err="1">
                <a:latin typeface="Momopresentation Updated 2" panose="02000503000000000000" pitchFamily="2" charset="0"/>
              </a:rPr>
              <a:t>Valutazione</a:t>
            </a:r>
            <a:endParaRPr lang="es-419" sz="1000" dirty="0">
              <a:latin typeface="Momopresentation Updated 2" panose="02000503000000000000" pitchFamily="2" charset="0"/>
            </a:endParaRPr>
          </a:p>
        </p:txBody>
      </p:sp>
    </p:spTree>
    <p:extLst>
      <p:ext uri="{BB962C8B-B14F-4D97-AF65-F5344CB8AC3E}">
        <p14:creationId xmlns:p14="http://schemas.microsoft.com/office/powerpoint/2010/main" val="63122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feld 1">
            <a:extLst>
              <a:ext uri="{FF2B5EF4-FFF2-40B4-BE49-F238E27FC236}">
                <a16:creationId xmlns:a16="http://schemas.microsoft.com/office/drawing/2014/main" id="{998A8265-D729-21A4-BD6E-B440BAEF8B72}"/>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AT" sz="1100" dirty="0" err="1">
                <a:solidFill>
                  <a:srgbClr val="333333"/>
                </a:solidFill>
                <a:latin typeface="Source Sans Pro" panose="020B0503030403020204" pitchFamily="34" charset="0"/>
                <a:ea typeface="+mn-ea"/>
                <a:cs typeface="+mn-cs"/>
              </a:rPr>
              <a:t>Pensiero</a:t>
            </a:r>
            <a:r>
              <a:rPr lang="de-AT" sz="1100" dirty="0">
                <a:solidFill>
                  <a:srgbClr val="333333"/>
                </a:solidFill>
                <a:latin typeface="Source Sans Pro" panose="020B0503030403020204" pitchFamily="34" charset="0"/>
                <a:ea typeface="+mn-ea"/>
                <a:cs typeface="+mn-cs"/>
              </a:rPr>
              <a:t> </a:t>
            </a:r>
            <a:r>
              <a:rPr lang="de-AT" sz="1100" dirty="0" err="1">
                <a:solidFill>
                  <a:srgbClr val="333333"/>
                </a:solidFill>
                <a:latin typeface="Source Sans Pro" panose="020B0503030403020204" pitchFamily="34" charset="0"/>
                <a:ea typeface="+mn-ea"/>
                <a:cs typeface="+mn-cs"/>
              </a:rPr>
              <a:t>Matematico</a:t>
            </a:r>
            <a:r>
              <a:rPr lang="de-AT" sz="1100" dirty="0">
                <a:solidFill>
                  <a:srgbClr val="333333"/>
                </a:solidFill>
                <a:latin typeface="Source Sans Pro" panose="020B0503030403020204" pitchFamily="34" charset="0"/>
                <a:ea typeface="+mn-ea"/>
                <a:cs typeface="+mn-cs"/>
              </a:rPr>
              <a:t> </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2024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4" name="Textfeld 1">
            <a:extLst>
              <a:ext uri="{FF2B5EF4-FFF2-40B4-BE49-F238E27FC236}">
                <a16:creationId xmlns:a16="http://schemas.microsoft.com/office/drawing/2014/main" id="{3FC085DF-63F3-D0A1-C920-01358E9AC035}"/>
              </a:ext>
            </a:extLst>
          </p:cNvPr>
          <p:cNvSpPr txBox="1">
            <a:spLocks/>
          </p:cNvSpPr>
          <p:nvPr/>
        </p:nvSpPr>
        <p:spPr>
          <a:xfrm>
            <a:off x="599280" y="790575"/>
            <a:ext cx="5778073" cy="1446550"/>
          </a:xfrm>
          <a:prstGeom prst="rect">
            <a:avLst/>
          </a:prstGeom>
          <a:noFill/>
        </p:spPr>
        <p:txBody>
          <a:bodyPr wrap="square" rtlCol="0">
            <a:spAutoFit/>
          </a:bodyPr>
          <a:lstStyle/>
          <a:p>
            <a:pPr lvl="0">
              <a:defRPr/>
            </a:pPr>
            <a:r>
              <a:rPr lang="de-AT" sz="1100" b="1" dirty="0" err="1">
                <a:latin typeface="Segoe UI" panose="020B0502040204020203" pitchFamily="34" charset="0"/>
                <a:cs typeface="Segoe UI" panose="020B0502040204020203" pitchFamily="34" charset="0"/>
              </a:rPr>
              <a:t>Fonti</a:t>
            </a:r>
            <a:r>
              <a:rPr kumimoji="0" lang="de-AT" sz="11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r>
              <a:rPr lang="en-US" sz="1100" dirty="0">
                <a:latin typeface="Segoe UI" panose="020B0502040204020203" pitchFamily="34" charset="0"/>
                <a:cs typeface="Segoe UI" panose="020B0502040204020203" pitchFamily="34" charset="0"/>
              </a:rPr>
              <a:t>Ben-Ari, M. (2012). Mathematical logic for computer science. Springer Science &amp; Business Media.</a:t>
            </a:r>
          </a:p>
          <a:p>
            <a:endParaRPr lang="en-US" sz="1100" dirty="0">
              <a:latin typeface="Segoe UI" panose="020B0502040204020203" pitchFamily="34" charset="0"/>
              <a:cs typeface="Segoe UI" panose="020B0502040204020203" pitchFamily="34" charset="0"/>
            </a:endParaRPr>
          </a:p>
          <a:p>
            <a:r>
              <a:rPr lang="en-US" sz="1100" dirty="0">
                <a:latin typeface="Segoe UI" panose="020B0502040204020203" pitchFamily="34" charset="0"/>
                <a:cs typeface="Segoe UI" panose="020B0502040204020203" pitchFamily="34" charset="0"/>
              </a:rPr>
              <a:t>Devlin, K. J. (2012). Introduction to mathematical thinking (Vol. 331). Palo Alto, CA: Keith Devlin.</a:t>
            </a:r>
            <a:endParaRPr lang="de-AT" sz="11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6" ma:contentTypeDescription="Ein neues Dokument erstellen." ma:contentTypeScope="" ma:versionID="a5f25a2d2f3966261c4134713dfa4526">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3bd5b08873ef7f837dc9b940f7d80505"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372B3F-CE2E-42EC-9979-028DA50166FC}">
  <ds:schemaRefs>
    <ds:schemaRef ds:uri="http://schemas.microsoft.com/office/2006/metadata/properties"/>
    <ds:schemaRef ds:uri="http://schemas.microsoft.com/office/infopath/2007/PartnerControls"/>
    <ds:schemaRef ds:uri="da1b7603-f8b8-47c9-9682-dc6aa8e9acd7"/>
    <ds:schemaRef ds:uri="94bcf745-830c-42f4-885c-a1d7342e6e36"/>
  </ds:schemaRefs>
</ds:datastoreItem>
</file>

<file path=customXml/itemProps2.xml><?xml version="1.0" encoding="utf-8"?>
<ds:datastoreItem xmlns:ds="http://schemas.openxmlformats.org/officeDocument/2006/customXml" ds:itemID="{4A905178-04D3-41AB-87EC-2292F2F415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b7603-f8b8-47c9-9682-dc6aa8e9acd7"/>
    <ds:schemaRef ds:uri="94bcf745-830c-42f4-885c-a1d7342e6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6038F4-9D2E-44CB-8650-29FEE361B3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1053</Words>
  <Application>Microsoft Office PowerPoint</Application>
  <PresentationFormat>A4 Paper (210x297 mm)</PresentationFormat>
  <Paragraphs>117</Paragraphs>
  <Slides>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vt:i4>
      </vt:variant>
    </vt:vector>
  </HeadingPairs>
  <TitlesOfParts>
    <vt:vector size="18" baseType="lpstr">
      <vt:lpstr>Calibri Light</vt:lpstr>
      <vt:lpstr>Segoe Script</vt:lpstr>
      <vt:lpstr>Calibri</vt:lpstr>
      <vt:lpstr>Kristen ITC</vt:lpstr>
      <vt:lpstr>Comic Sans MS</vt:lpstr>
      <vt:lpstr>Arial</vt:lpstr>
      <vt:lpstr>Source Sans Pro</vt:lpstr>
      <vt:lpstr>Segoe UI</vt:lpstr>
      <vt:lpstr>Momopresentation Updated 2</vt:lpstr>
      <vt:lpstr>Pangolin</vt:lpstr>
      <vt:lpstr>Office</vt:lpstr>
      <vt:lpstr>Pensiero Matematico</vt:lpstr>
      <vt:lpstr>https://fhstp.github.io/comixplain</vt:lpstr>
      <vt:lpstr>La bistecchina impanata.</vt:lpstr>
      <vt:lpstr>Quante possibilità sono rimaste?</vt:lpstr>
      <vt:lpstr>In una notazione matematica, questo sarebbe simile al seguente:</vt:lpstr>
      <vt:lpstr>(compiti) = true?</vt:lpstr>
      <vt:lpstr>Pensiero Matematico © 2024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27</cp:revision>
  <dcterms:created xsi:type="dcterms:W3CDTF">2022-09-19T11:21:57Z</dcterms:created>
  <dcterms:modified xsi:type="dcterms:W3CDTF">2024-04-21T07:16:14Z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